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8" r:id="rId1"/>
  </p:sldMasterIdLst>
  <p:notesMasterIdLst>
    <p:notesMasterId r:id="rId18"/>
  </p:notesMasterIdLst>
  <p:sldIdLst>
    <p:sldId id="256" r:id="rId2"/>
    <p:sldId id="257" r:id="rId3"/>
    <p:sldId id="271" r:id="rId4"/>
    <p:sldId id="258" r:id="rId5"/>
    <p:sldId id="269" r:id="rId6"/>
    <p:sldId id="270" r:id="rId7"/>
    <p:sldId id="259" r:id="rId8"/>
    <p:sldId id="260" r:id="rId9"/>
    <p:sldId id="261" r:id="rId10"/>
    <p:sldId id="273" r:id="rId11"/>
    <p:sldId id="274" r:id="rId12"/>
    <p:sldId id="263" r:id="rId13"/>
    <p:sldId id="264" r:id="rId14"/>
    <p:sldId id="275" r:id="rId15"/>
    <p:sldId id="276" r:id="rId16"/>
    <p:sldId id="268" r:id="rId17"/>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Caveat"/>
      <p:regular r:id="rId23"/>
      <p:bold r:id="rId24"/>
    </p:embeddedFont>
    <p:embeddedFont>
      <p:font typeface="Montserrat" panose="00000500000000000000" pitchFamily="2" charset="0"/>
      <p:regular r:id="rId25"/>
      <p:bold r:id="rId26"/>
      <p:italic r:id="rId27"/>
      <p:boldItalic r:id="rId28"/>
    </p:embeddedFont>
    <p:embeddedFont>
      <p:font typeface="Montserrat Medium" panose="00000600000000000000" pitchFamily="2" charset="0"/>
      <p:regular r:id="rId29"/>
      <p:bold r:id="rId30"/>
      <p:italic r:id="rId31"/>
      <p:boldItalic r:id="rId32"/>
    </p:embeddedFont>
    <p:embeddedFont>
      <p:font typeface="Nirmala UI" panose="020B0502040204020203" pitchFamily="34" charset="0"/>
      <p:regular r:id="rId33"/>
      <p:bold r:id="rId34"/>
    </p:embeddedFont>
    <p:embeddedFont>
      <p:font typeface="Playfair Display" panose="00000500000000000000" pitchFamily="2" charset="0"/>
      <p:regular r:id="rId35"/>
      <p:bold r:id="rId36"/>
      <p:italic r:id="rId37"/>
      <p:boldItalic r:id="rId38"/>
    </p:embeddedFont>
    <p:embeddedFont>
      <p:font typeface="Playfair Display Medium"/>
      <p:regular r:id="rId39"/>
      <p:bold r:id="rId40"/>
      <p:italic r:id="rId41"/>
      <p:boldItalic r:id="rId42"/>
    </p:embeddedFont>
    <p:embeddedFont>
      <p:font typeface="Quicksand"/>
      <p:regular r:id="rId43"/>
      <p:bold r:id="rId44"/>
    </p:embeddedFont>
    <p:embeddedFont>
      <p:font typeface="Roboto" panose="02000000000000000000"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8" d="100"/>
          <a:sy n="98" d="100"/>
        </p:scale>
        <p:origin x="10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47" Type="http://schemas.openxmlformats.org/officeDocument/2006/relationships/font" Target="fonts/font29.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1.fntdata"/><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font" Target="fonts/font2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font" Target="fonts/font26.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font" Target="fonts/font25.fntdata"/><Relationship Id="rId48" Type="http://schemas.openxmlformats.org/officeDocument/2006/relationships/font" Target="fonts/font30.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font" Target="fonts/font28.fntdata"/><Relationship Id="rId20" Type="http://schemas.openxmlformats.org/officeDocument/2006/relationships/font" Target="fonts/font2.fntdata"/><Relationship Id="rId41"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Price(kg)</c:v>
                </c:pt>
              </c:strCache>
            </c:strRef>
          </c:tx>
          <c:spPr>
            <a:ln w="22225" cap="rnd">
              <a:solidFill>
                <a:schemeClr val="accent3"/>
              </a:solidFill>
              <a:round/>
            </a:ln>
            <a:effectLst/>
          </c:spPr>
          <c:marker>
            <c:symbol val="diamond"/>
            <c:size val="6"/>
            <c:spPr>
              <a:solidFill>
                <a:schemeClr val="accent3"/>
              </a:solidFill>
              <a:ln w="9525">
                <a:solidFill>
                  <a:schemeClr val="accent3"/>
                </a:solidFill>
                <a:round/>
              </a:ln>
              <a:effectLst/>
            </c:spPr>
          </c:marker>
          <c:cat>
            <c:strRef>
              <c:f>Sheet1!$A$2:$A$13</c:f>
              <c:strCache>
                <c:ptCount val="12"/>
                <c:pt idx="0">
                  <c:v>April</c:v>
                </c:pt>
                <c:pt idx="1">
                  <c:v>May</c:v>
                </c:pt>
                <c:pt idx="2">
                  <c:v>June</c:v>
                </c:pt>
                <c:pt idx="3">
                  <c:v>July</c:v>
                </c:pt>
                <c:pt idx="4">
                  <c:v>August</c:v>
                </c:pt>
                <c:pt idx="5">
                  <c:v>September</c:v>
                </c:pt>
                <c:pt idx="6">
                  <c:v>October</c:v>
                </c:pt>
                <c:pt idx="7">
                  <c:v>November</c:v>
                </c:pt>
                <c:pt idx="8">
                  <c:v>December</c:v>
                </c:pt>
                <c:pt idx="9">
                  <c:v>January</c:v>
                </c:pt>
                <c:pt idx="10">
                  <c:v>February</c:v>
                </c:pt>
                <c:pt idx="11">
                  <c:v>March</c:v>
                </c:pt>
              </c:strCache>
            </c:strRef>
          </c:cat>
          <c:val>
            <c:numRef>
              <c:f>Sheet1!$B$2:$B$13</c:f>
              <c:numCache>
                <c:formatCode>General</c:formatCode>
                <c:ptCount val="12"/>
                <c:pt idx="0">
                  <c:v>12.59</c:v>
                </c:pt>
                <c:pt idx="1">
                  <c:v>13.2</c:v>
                </c:pt>
                <c:pt idx="2">
                  <c:v>13.59</c:v>
                </c:pt>
                <c:pt idx="3">
                  <c:v>14.2</c:v>
                </c:pt>
                <c:pt idx="4">
                  <c:v>14.03</c:v>
                </c:pt>
                <c:pt idx="5">
                  <c:v>14.3</c:v>
                </c:pt>
                <c:pt idx="6">
                  <c:v>15.2</c:v>
                </c:pt>
                <c:pt idx="7">
                  <c:v>16.34</c:v>
                </c:pt>
                <c:pt idx="8">
                  <c:v>12.21</c:v>
                </c:pt>
                <c:pt idx="9">
                  <c:v>12.43</c:v>
                </c:pt>
                <c:pt idx="10">
                  <c:v>14.3</c:v>
                </c:pt>
              </c:numCache>
            </c:numRef>
          </c:val>
          <c:smooth val="0"/>
          <c:extLst>
            <c:ext xmlns:c16="http://schemas.microsoft.com/office/drawing/2014/chart" uri="{C3380CC4-5D6E-409C-BE32-E72D297353CC}">
              <c16:uniqueId val="{00000000-08FF-4605-9853-8C41C8206AE7}"/>
            </c:ext>
          </c:extLst>
        </c:ser>
        <c:dLbls>
          <c:showLegendKey val="0"/>
          <c:showVal val="0"/>
          <c:showCatName val="0"/>
          <c:showSerName val="0"/>
          <c:showPercent val="0"/>
          <c:showBubbleSize val="0"/>
        </c:dLbls>
        <c:marker val="1"/>
        <c:smooth val="0"/>
        <c:axId val="1249407135"/>
        <c:axId val="1142928511"/>
      </c:lineChart>
      <c:catAx>
        <c:axId val="124940713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1142928511"/>
        <c:crosses val="autoZero"/>
        <c:auto val="1"/>
        <c:lblAlgn val="ctr"/>
        <c:lblOffset val="100"/>
        <c:noMultiLvlLbl val="0"/>
      </c:catAx>
      <c:valAx>
        <c:axId val="1142928511"/>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49407135"/>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3">
  <a:schemeClr val="accent3"/>
</cs:colorStyle>
</file>

<file path=ppt/charts/style1.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media/image1.jpg>
</file>

<file path=ppt/media/image10.jpg>
</file>

<file path=ppt/media/image2.jp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27554c3c3d8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27554c3c3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27554c3c3d8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27554c3c3d8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27554c3c3d8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27554c3c3d8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27554c3c3d8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27554c3c3d8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2753af35979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2753af3597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2753af35979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2753af35979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2753af3597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2753af3597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753af35979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753af35979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753af3597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753af3597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27554c3c3d8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27554c3c3d8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27554c3c3d8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27554c3c3d8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2753af35979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2753af35979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0" y="1124700"/>
            <a:ext cx="9144000" cy="28941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171500" y="1516975"/>
            <a:ext cx="6801000" cy="1440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4300"/>
              <a:buFont typeface="Playfair Display"/>
              <a:buNone/>
              <a:defRPr sz="4300" b="1">
                <a:solidFill>
                  <a:schemeClr val="lt1"/>
                </a:solidFill>
                <a:latin typeface="Playfair Display"/>
                <a:ea typeface="Playfair Display"/>
                <a:cs typeface="Playfair Display"/>
                <a:sym typeface="Playfair Display"/>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390650" y="2957225"/>
            <a:ext cx="63627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900"/>
              <a:buFont typeface="Montserrat Medium"/>
              <a:buNone/>
              <a:defRPr>
                <a:solidFill>
                  <a:schemeClr val="lt1"/>
                </a:solidFill>
                <a:latin typeface="Montserrat Medium"/>
                <a:ea typeface="Montserrat Medium"/>
                <a:cs typeface="Montserrat Medium"/>
                <a:sym typeface="Montserrat Medium"/>
              </a:defRPr>
            </a:lvl1pPr>
            <a:lvl2pPr lvl="1"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4" name="Google Shape;14;p2"/>
          <p:cNvSpPr/>
          <p:nvPr/>
        </p:nvSpPr>
        <p:spPr>
          <a:xfrm rot="5400000">
            <a:off x="-667200" y="3755238"/>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7092600" y="9478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3"/>
        <p:cNvGrpSpPr/>
        <p:nvPr/>
      </p:nvGrpSpPr>
      <p:grpSpPr>
        <a:xfrm>
          <a:off x="0" y="0"/>
          <a:ext cx="0" cy="0"/>
          <a:chOff x="0" y="0"/>
          <a:chExt cx="0" cy="0"/>
        </a:xfrm>
      </p:grpSpPr>
      <p:sp>
        <p:nvSpPr>
          <p:cNvPr id="64" name="Google Shape;6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5"/>
              </a:buClr>
              <a:buSzPts val="20000"/>
              <a:buNone/>
              <a:defRPr sz="10700">
                <a:solidFill>
                  <a:schemeClr val="accent5"/>
                </a:solidFill>
              </a:defRPr>
            </a:lvl1pPr>
            <a:lvl2pPr lvl="1" algn="ctr">
              <a:spcBef>
                <a:spcPts val="0"/>
              </a:spcBef>
              <a:spcAft>
                <a:spcPts val="0"/>
              </a:spcAft>
              <a:buSzPts val="20000"/>
              <a:buNone/>
              <a:defRPr sz="20000"/>
            </a:lvl2pPr>
            <a:lvl3pPr lvl="2" algn="ctr">
              <a:spcBef>
                <a:spcPts val="0"/>
              </a:spcBef>
              <a:spcAft>
                <a:spcPts val="0"/>
              </a:spcAft>
              <a:buSzPts val="20000"/>
              <a:buNone/>
              <a:defRPr sz="20000"/>
            </a:lvl3pPr>
            <a:lvl4pPr lvl="3" algn="ctr">
              <a:spcBef>
                <a:spcPts val="0"/>
              </a:spcBef>
              <a:spcAft>
                <a:spcPts val="0"/>
              </a:spcAft>
              <a:buSzPts val="20000"/>
              <a:buNone/>
              <a:defRPr sz="20000"/>
            </a:lvl4pPr>
            <a:lvl5pPr lvl="4" algn="ctr">
              <a:spcBef>
                <a:spcPts val="0"/>
              </a:spcBef>
              <a:spcAft>
                <a:spcPts val="0"/>
              </a:spcAft>
              <a:buSzPts val="20000"/>
              <a:buNone/>
              <a:defRPr sz="20000"/>
            </a:lvl5pPr>
            <a:lvl6pPr lvl="5" algn="ctr">
              <a:spcBef>
                <a:spcPts val="0"/>
              </a:spcBef>
              <a:spcAft>
                <a:spcPts val="0"/>
              </a:spcAft>
              <a:buSzPts val="20000"/>
              <a:buNone/>
              <a:defRPr sz="20000"/>
            </a:lvl6pPr>
            <a:lvl7pPr lvl="6" algn="ctr">
              <a:spcBef>
                <a:spcPts val="0"/>
              </a:spcBef>
              <a:spcAft>
                <a:spcPts val="0"/>
              </a:spcAft>
              <a:buSzPts val="20000"/>
              <a:buNone/>
              <a:defRPr sz="20000"/>
            </a:lvl7pPr>
            <a:lvl8pPr lvl="7" algn="ctr">
              <a:spcBef>
                <a:spcPts val="0"/>
              </a:spcBef>
              <a:spcAft>
                <a:spcPts val="0"/>
              </a:spcAft>
              <a:buSzPts val="20000"/>
              <a:buNone/>
              <a:defRPr sz="20000"/>
            </a:lvl8pPr>
            <a:lvl9pPr lvl="8" algn="ctr">
              <a:spcBef>
                <a:spcPts val="0"/>
              </a:spcBef>
              <a:spcAft>
                <a:spcPts val="0"/>
              </a:spcAft>
              <a:buSzPts val="20000"/>
              <a:buNone/>
              <a:defRPr sz="20000"/>
            </a:lvl9pPr>
          </a:lstStyle>
          <a:p>
            <a:r>
              <a:t>xx%</a:t>
            </a:r>
          </a:p>
        </p:txBody>
      </p:sp>
      <p:sp>
        <p:nvSpPr>
          <p:cNvPr id="65" name="Google Shape;65;p11"/>
          <p:cNvSpPr txBox="1">
            <a:spLocks noGrp="1"/>
          </p:cNvSpPr>
          <p:nvPr>
            <p:ph type="body" idx="1"/>
          </p:nvPr>
        </p:nvSpPr>
        <p:spPr>
          <a:xfrm>
            <a:off x="311700" y="3069625"/>
            <a:ext cx="8520600" cy="1300800"/>
          </a:xfrm>
          <a:prstGeom prst="rect">
            <a:avLst/>
          </a:prstGeom>
        </p:spPr>
        <p:txBody>
          <a:bodyPr spcFirstLastPara="1" wrap="square" lIns="91425" tIns="91425" rIns="91425" bIns="91425" anchor="t" anchorCtr="0">
            <a:noAutofit/>
          </a:bodyPr>
          <a:lstStyle>
            <a:lvl1pPr marL="457200" lvl="0" indent="-374650" algn="ctr">
              <a:spcBef>
                <a:spcPts val="0"/>
              </a:spcBef>
              <a:spcAft>
                <a:spcPts val="0"/>
              </a:spcAft>
              <a:buSzPts val="2300"/>
              <a:buChar char="●"/>
              <a:defRPr sz="2300"/>
            </a:lvl1pPr>
            <a:lvl2pPr marL="914400" lvl="1" indent="-349250" algn="ctr">
              <a:spcBef>
                <a:spcPts val="1600"/>
              </a:spcBef>
              <a:spcAft>
                <a:spcPts val="0"/>
              </a:spcAft>
              <a:buSzPts val="1900"/>
              <a:buChar char="○"/>
              <a:defRPr sz="1900"/>
            </a:lvl2pPr>
            <a:lvl3pPr marL="1371600" lvl="2" indent="-349250" algn="ctr">
              <a:spcBef>
                <a:spcPts val="1600"/>
              </a:spcBef>
              <a:spcAft>
                <a:spcPts val="0"/>
              </a:spcAft>
              <a:buSzPts val="1900"/>
              <a:buChar char="■"/>
              <a:defRPr sz="1900"/>
            </a:lvl3pPr>
            <a:lvl4pPr marL="1828800" lvl="3" indent="-349250" algn="ctr">
              <a:spcBef>
                <a:spcPts val="1600"/>
              </a:spcBef>
              <a:spcAft>
                <a:spcPts val="0"/>
              </a:spcAft>
              <a:buSzPts val="1900"/>
              <a:buChar char="●"/>
              <a:defRPr sz="1900"/>
            </a:lvl4pPr>
            <a:lvl5pPr marL="2286000" lvl="4" indent="-349250" algn="ctr">
              <a:spcBef>
                <a:spcPts val="1600"/>
              </a:spcBef>
              <a:spcAft>
                <a:spcPts val="0"/>
              </a:spcAft>
              <a:buSzPts val="1900"/>
              <a:buChar char="○"/>
              <a:defRPr sz="1900"/>
            </a:lvl5pPr>
            <a:lvl6pPr marL="2743200" lvl="5" indent="-349250" algn="ctr">
              <a:spcBef>
                <a:spcPts val="1600"/>
              </a:spcBef>
              <a:spcAft>
                <a:spcPts val="0"/>
              </a:spcAft>
              <a:buSzPts val="1900"/>
              <a:buChar char="■"/>
              <a:defRPr sz="1900"/>
            </a:lvl6pPr>
            <a:lvl7pPr marL="3200400" lvl="6" indent="-349250" algn="ctr">
              <a:spcBef>
                <a:spcPts val="1600"/>
              </a:spcBef>
              <a:spcAft>
                <a:spcPts val="0"/>
              </a:spcAft>
              <a:buSzPts val="1900"/>
              <a:buChar char="●"/>
              <a:defRPr sz="1900"/>
            </a:lvl7pPr>
            <a:lvl8pPr marL="3657600" lvl="7" indent="-349250" algn="ctr">
              <a:spcBef>
                <a:spcPts val="1600"/>
              </a:spcBef>
              <a:spcAft>
                <a:spcPts val="0"/>
              </a:spcAft>
              <a:buSzPts val="1900"/>
              <a:buChar char="○"/>
              <a:defRPr sz="1900"/>
            </a:lvl8pPr>
            <a:lvl9pPr marL="4114800" lvl="8" indent="-349250" algn="ctr">
              <a:spcBef>
                <a:spcPts val="1600"/>
              </a:spcBef>
              <a:spcAft>
                <a:spcPts val="1600"/>
              </a:spcAft>
              <a:buSzPts val="1900"/>
              <a:buChar char="■"/>
              <a:defRPr sz="1900"/>
            </a:lvl9pPr>
          </a:lstStyle>
          <a:p>
            <a:endParaRPr/>
          </a:p>
        </p:txBody>
      </p:sp>
      <p:sp>
        <p:nvSpPr>
          <p:cNvPr id="66" name="Google Shape;6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7" name="Google Shape;67;p11"/>
          <p:cNvSpPr/>
          <p:nvPr/>
        </p:nvSpPr>
        <p:spPr>
          <a:xfrm rot="5400000">
            <a:off x="8330700" y="430977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rot="10800000">
            <a:off x="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4514850" y="2381250"/>
            <a:ext cx="3882000" cy="56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700"/>
              <a:buNone/>
              <a:defRPr sz="3600">
                <a:solidFill>
                  <a:schemeClr val="accent2"/>
                </a:solidFill>
              </a:defRPr>
            </a:lvl1pPr>
            <a:lvl2pPr lvl="1" algn="r" rtl="0">
              <a:spcBef>
                <a:spcPts val="0"/>
              </a:spcBef>
              <a:spcAft>
                <a:spcPts val="0"/>
              </a:spcAft>
              <a:buClr>
                <a:schemeClr val="accent2"/>
              </a:buClr>
              <a:buSzPts val="3600"/>
              <a:buNone/>
              <a:defRPr sz="3600">
                <a:solidFill>
                  <a:schemeClr val="accent2"/>
                </a:solidFill>
              </a:defRPr>
            </a:lvl2pPr>
            <a:lvl3pPr lvl="2" algn="r" rtl="0">
              <a:spcBef>
                <a:spcPts val="0"/>
              </a:spcBef>
              <a:spcAft>
                <a:spcPts val="0"/>
              </a:spcAft>
              <a:buClr>
                <a:schemeClr val="accent2"/>
              </a:buClr>
              <a:buSzPts val="3600"/>
              <a:buNone/>
              <a:defRPr sz="3600">
                <a:solidFill>
                  <a:schemeClr val="accent2"/>
                </a:solidFill>
              </a:defRPr>
            </a:lvl3pPr>
            <a:lvl4pPr lvl="3" algn="r" rtl="0">
              <a:spcBef>
                <a:spcPts val="0"/>
              </a:spcBef>
              <a:spcAft>
                <a:spcPts val="0"/>
              </a:spcAft>
              <a:buClr>
                <a:schemeClr val="accent2"/>
              </a:buClr>
              <a:buSzPts val="3600"/>
              <a:buNone/>
              <a:defRPr sz="3600">
                <a:solidFill>
                  <a:schemeClr val="accent2"/>
                </a:solidFill>
              </a:defRPr>
            </a:lvl4pPr>
            <a:lvl5pPr lvl="4" algn="r" rtl="0">
              <a:spcBef>
                <a:spcPts val="0"/>
              </a:spcBef>
              <a:spcAft>
                <a:spcPts val="0"/>
              </a:spcAft>
              <a:buClr>
                <a:schemeClr val="accent2"/>
              </a:buClr>
              <a:buSzPts val="3600"/>
              <a:buNone/>
              <a:defRPr sz="3600">
                <a:solidFill>
                  <a:schemeClr val="accent2"/>
                </a:solidFill>
              </a:defRPr>
            </a:lvl5pPr>
            <a:lvl6pPr lvl="5" algn="r" rtl="0">
              <a:spcBef>
                <a:spcPts val="0"/>
              </a:spcBef>
              <a:spcAft>
                <a:spcPts val="0"/>
              </a:spcAft>
              <a:buClr>
                <a:schemeClr val="accent2"/>
              </a:buClr>
              <a:buSzPts val="3600"/>
              <a:buNone/>
              <a:defRPr sz="3600">
                <a:solidFill>
                  <a:schemeClr val="accent2"/>
                </a:solidFill>
              </a:defRPr>
            </a:lvl6pPr>
            <a:lvl7pPr lvl="6" algn="r" rtl="0">
              <a:spcBef>
                <a:spcPts val="0"/>
              </a:spcBef>
              <a:spcAft>
                <a:spcPts val="0"/>
              </a:spcAft>
              <a:buClr>
                <a:schemeClr val="accent2"/>
              </a:buClr>
              <a:buSzPts val="3600"/>
              <a:buNone/>
              <a:defRPr sz="3600">
                <a:solidFill>
                  <a:schemeClr val="accent2"/>
                </a:solidFill>
              </a:defRPr>
            </a:lvl7pPr>
            <a:lvl8pPr lvl="7" algn="r" rtl="0">
              <a:spcBef>
                <a:spcPts val="0"/>
              </a:spcBef>
              <a:spcAft>
                <a:spcPts val="0"/>
              </a:spcAft>
              <a:buClr>
                <a:schemeClr val="accent2"/>
              </a:buClr>
              <a:buSzPts val="3600"/>
              <a:buNone/>
              <a:defRPr sz="3600">
                <a:solidFill>
                  <a:schemeClr val="accent2"/>
                </a:solidFill>
              </a:defRPr>
            </a:lvl8pPr>
            <a:lvl9pPr lvl="8" algn="r" rtl="0">
              <a:spcBef>
                <a:spcPts val="0"/>
              </a:spcBef>
              <a:spcAft>
                <a:spcPts val="0"/>
              </a:spcAft>
              <a:buClr>
                <a:schemeClr val="accent2"/>
              </a:buClr>
              <a:buSzPts val="3600"/>
              <a:buNone/>
              <a:defRPr sz="3600">
                <a:solidFill>
                  <a:schemeClr val="accent2"/>
                </a:solidFill>
              </a:defRPr>
            </a:lvl9pPr>
          </a:lstStyle>
          <a:p>
            <a:endParaRPr/>
          </a:p>
        </p:txBody>
      </p:sp>
      <p:sp>
        <p:nvSpPr>
          <p:cNvPr id="72" name="Google Shape;72;p13"/>
          <p:cNvSpPr txBox="1">
            <a:spLocks noGrp="1"/>
          </p:cNvSpPr>
          <p:nvPr>
            <p:ph type="subTitle" idx="1"/>
          </p:nvPr>
        </p:nvSpPr>
        <p:spPr>
          <a:xfrm>
            <a:off x="4731900" y="2948250"/>
            <a:ext cx="34479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700"/>
              <a:buFont typeface="Montserrat Medium"/>
              <a:buNone/>
              <a:defRPr>
                <a:solidFill>
                  <a:schemeClr val="accent2"/>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9pPr>
          </a:lstStyle>
          <a:p>
            <a:endParaRPr/>
          </a:p>
        </p:txBody>
      </p:sp>
      <p:sp>
        <p:nvSpPr>
          <p:cNvPr id="73" name="Google Shape;73;p13"/>
          <p:cNvSpPr/>
          <p:nvPr/>
        </p:nvSpPr>
        <p:spPr>
          <a:xfrm rot="5400000">
            <a:off x="-14325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txBox="1">
            <a:spLocks noGrp="1"/>
          </p:cNvSpPr>
          <p:nvPr>
            <p:ph type="title" idx="2" hasCustomPrompt="1"/>
          </p:nvPr>
        </p:nvSpPr>
        <p:spPr>
          <a:xfrm>
            <a:off x="5804550" y="1534050"/>
            <a:ext cx="1302600" cy="84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75" name="Google Shape;75;p13"/>
          <p:cNvSpPr/>
          <p:nvPr/>
        </p:nvSpPr>
        <p:spPr>
          <a:xfrm>
            <a:off x="0" y="4575300"/>
            <a:ext cx="5181600" cy="568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2">
  <p:cSld name="CUSTOM_20">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4802400" y="1611350"/>
            <a:ext cx="3882000" cy="56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700"/>
              <a:buNone/>
              <a:defRPr sz="3600">
                <a:solidFill>
                  <a:schemeClr val="accent3"/>
                </a:solidFill>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78" name="Google Shape;78;p14"/>
          <p:cNvSpPr txBox="1">
            <a:spLocks noGrp="1"/>
          </p:cNvSpPr>
          <p:nvPr>
            <p:ph type="subTitle" idx="1"/>
          </p:nvPr>
        </p:nvSpPr>
        <p:spPr>
          <a:xfrm>
            <a:off x="4802400" y="2178350"/>
            <a:ext cx="34479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Font typeface="Montserrat Medium"/>
              <a:buNone/>
              <a:defRPr>
                <a:solidFill>
                  <a:schemeClr val="accent3"/>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79" name="Google Shape;79;p14"/>
          <p:cNvSpPr txBox="1">
            <a:spLocks noGrp="1"/>
          </p:cNvSpPr>
          <p:nvPr>
            <p:ph type="title" idx="2" hasCustomPrompt="1"/>
          </p:nvPr>
        </p:nvSpPr>
        <p:spPr>
          <a:xfrm>
            <a:off x="4802400" y="764150"/>
            <a:ext cx="1302600" cy="847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0" name="Google Shape;80;p14"/>
          <p:cNvSpPr/>
          <p:nvPr/>
        </p:nvSpPr>
        <p:spPr>
          <a:xfrm rot="10800000">
            <a:off x="0" y="4599175"/>
            <a:ext cx="3191400" cy="544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rot="-5400000">
            <a:off x="7292100" y="1339500"/>
            <a:ext cx="3191400" cy="5124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3">
  <p:cSld name="CUSTOM_21">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723975" y="3335400"/>
            <a:ext cx="3447900" cy="56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700"/>
              <a:buNone/>
              <a:defRPr sz="3600">
                <a:solidFill>
                  <a:schemeClr val="accen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
        <p:nvSpPr>
          <p:cNvPr id="84" name="Google Shape;84;p15"/>
          <p:cNvSpPr txBox="1">
            <a:spLocks noGrp="1"/>
          </p:cNvSpPr>
          <p:nvPr>
            <p:ph type="subTitle" idx="1"/>
          </p:nvPr>
        </p:nvSpPr>
        <p:spPr>
          <a:xfrm>
            <a:off x="723975" y="3902400"/>
            <a:ext cx="34479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700"/>
              <a:buFont typeface="Montserrat Medium"/>
              <a:buNone/>
              <a:defRPr>
                <a:solidFill>
                  <a:schemeClr val="accen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9pPr>
          </a:lstStyle>
          <a:p>
            <a:endParaRPr/>
          </a:p>
        </p:txBody>
      </p:sp>
      <p:sp>
        <p:nvSpPr>
          <p:cNvPr id="85" name="Google Shape;85;p15"/>
          <p:cNvSpPr txBox="1">
            <a:spLocks noGrp="1"/>
          </p:cNvSpPr>
          <p:nvPr>
            <p:ph type="title" idx="2" hasCustomPrompt="1"/>
          </p:nvPr>
        </p:nvSpPr>
        <p:spPr>
          <a:xfrm>
            <a:off x="723975" y="2488200"/>
            <a:ext cx="1302600" cy="847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86" name="Google Shape;86;p15"/>
          <p:cNvSpPr/>
          <p:nvPr/>
        </p:nvSpPr>
        <p:spPr>
          <a:xfrm rot="5400000">
            <a:off x="5170325" y="37552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rot="10800000">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4">
  <p:cSld name="CUSTOM_22">
    <p:spTree>
      <p:nvGrpSpPr>
        <p:cNvPr id="1" name="Shape 88"/>
        <p:cNvGrpSpPr/>
        <p:nvPr/>
      </p:nvGrpSpPr>
      <p:grpSpPr>
        <a:xfrm>
          <a:off x="0" y="0"/>
          <a:ext cx="0" cy="0"/>
          <a:chOff x="0" y="0"/>
          <a:chExt cx="0" cy="0"/>
        </a:xfrm>
      </p:grpSpPr>
      <p:sp>
        <p:nvSpPr>
          <p:cNvPr id="89" name="Google Shape;89;p16"/>
          <p:cNvSpPr txBox="1">
            <a:spLocks noGrp="1"/>
          </p:cNvSpPr>
          <p:nvPr>
            <p:ph type="title"/>
          </p:nvPr>
        </p:nvSpPr>
        <p:spPr>
          <a:xfrm>
            <a:off x="4796325" y="2974675"/>
            <a:ext cx="3447900" cy="567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700"/>
              <a:buNone/>
              <a:defRPr sz="3600">
                <a:solidFill>
                  <a:schemeClr val="accent3"/>
                </a:solidFill>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90" name="Google Shape;90;p16"/>
          <p:cNvSpPr txBox="1">
            <a:spLocks noGrp="1"/>
          </p:cNvSpPr>
          <p:nvPr>
            <p:ph type="subTitle" idx="1"/>
          </p:nvPr>
        </p:nvSpPr>
        <p:spPr>
          <a:xfrm>
            <a:off x="4796325" y="3541675"/>
            <a:ext cx="3447900" cy="661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700"/>
              <a:buFont typeface="Montserrat Medium"/>
              <a:buNone/>
              <a:defRPr>
                <a:solidFill>
                  <a:schemeClr val="accent3"/>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91" name="Google Shape;91;p16"/>
          <p:cNvSpPr txBox="1">
            <a:spLocks noGrp="1"/>
          </p:cNvSpPr>
          <p:nvPr>
            <p:ph type="title" idx="2" hasCustomPrompt="1"/>
          </p:nvPr>
        </p:nvSpPr>
        <p:spPr>
          <a:xfrm>
            <a:off x="6941625" y="2127475"/>
            <a:ext cx="1302600" cy="847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72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2" name="Google Shape;92;p16"/>
          <p:cNvSpPr/>
          <p:nvPr/>
        </p:nvSpPr>
        <p:spPr>
          <a:xfrm rot="10800000">
            <a:off x="6510000" y="0"/>
            <a:ext cx="2634000" cy="5343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6"/>
          <p:cNvSpPr/>
          <p:nvPr/>
        </p:nvSpPr>
        <p:spPr>
          <a:xfrm rot="10800000">
            <a:off x="0" y="4609200"/>
            <a:ext cx="2634000" cy="53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5">
  <p:cSld name="CUSTOM_23">
    <p:spTree>
      <p:nvGrpSpPr>
        <p:cNvPr id="1" name="Shape 94"/>
        <p:cNvGrpSpPr/>
        <p:nvPr/>
      </p:nvGrpSpPr>
      <p:grpSpPr>
        <a:xfrm>
          <a:off x="0" y="0"/>
          <a:ext cx="0" cy="0"/>
          <a:chOff x="0" y="0"/>
          <a:chExt cx="0" cy="0"/>
        </a:xfrm>
      </p:grpSpPr>
      <p:sp>
        <p:nvSpPr>
          <p:cNvPr id="95" name="Google Shape;95;p17"/>
          <p:cNvSpPr txBox="1">
            <a:spLocks noGrp="1"/>
          </p:cNvSpPr>
          <p:nvPr>
            <p:ph type="title"/>
          </p:nvPr>
        </p:nvSpPr>
        <p:spPr>
          <a:xfrm>
            <a:off x="2631000" y="2381250"/>
            <a:ext cx="3882000" cy="56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700"/>
              <a:buNone/>
              <a:defRPr sz="3600">
                <a:solidFill>
                  <a:schemeClr val="accen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
        <p:nvSpPr>
          <p:cNvPr id="96" name="Google Shape;96;p17"/>
          <p:cNvSpPr txBox="1">
            <a:spLocks noGrp="1"/>
          </p:cNvSpPr>
          <p:nvPr>
            <p:ph type="subTitle" idx="1"/>
          </p:nvPr>
        </p:nvSpPr>
        <p:spPr>
          <a:xfrm>
            <a:off x="2848050" y="2948250"/>
            <a:ext cx="34479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700"/>
              <a:buFont typeface="Montserrat Medium"/>
              <a:buNone/>
              <a:defRPr>
                <a:solidFill>
                  <a:schemeClr val="accen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9pPr>
          </a:lstStyle>
          <a:p>
            <a:endParaRPr/>
          </a:p>
        </p:txBody>
      </p:sp>
      <p:sp>
        <p:nvSpPr>
          <p:cNvPr id="97" name="Google Shape;97;p17"/>
          <p:cNvSpPr txBox="1">
            <a:spLocks noGrp="1"/>
          </p:cNvSpPr>
          <p:nvPr>
            <p:ph type="title" idx="2" hasCustomPrompt="1"/>
          </p:nvPr>
        </p:nvSpPr>
        <p:spPr>
          <a:xfrm>
            <a:off x="3920700" y="1534050"/>
            <a:ext cx="1302600" cy="84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98" name="Google Shape;98;p17"/>
          <p:cNvSpPr/>
          <p:nvPr/>
        </p:nvSpPr>
        <p:spPr>
          <a:xfrm rot="10800000">
            <a:off x="709260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7"/>
          <p:cNvSpPr/>
          <p:nvPr/>
        </p:nvSpPr>
        <p:spPr>
          <a:xfrm rot="5400000">
            <a:off x="8328300" y="14312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USTOM_11">
    <p:spTree>
      <p:nvGrpSpPr>
        <p:cNvPr id="1" name="Shape 100"/>
        <p:cNvGrpSpPr/>
        <p:nvPr/>
      </p:nvGrpSpPr>
      <p:grpSpPr>
        <a:xfrm>
          <a:off x="0" y="0"/>
          <a:ext cx="0" cy="0"/>
          <a:chOff x="0" y="0"/>
          <a:chExt cx="0" cy="0"/>
        </a:xfrm>
      </p:grpSpPr>
      <p:sp>
        <p:nvSpPr>
          <p:cNvPr id="101" name="Google Shape;101;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02" name="Google Shape;102;p18"/>
          <p:cNvSpPr txBox="1">
            <a:spLocks noGrp="1"/>
          </p:cNvSpPr>
          <p:nvPr>
            <p:ph type="title"/>
          </p:nvPr>
        </p:nvSpPr>
        <p:spPr>
          <a:xfrm>
            <a:off x="1385250" y="3175325"/>
            <a:ext cx="40029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2800"/>
              <a:buNone/>
              <a:defRPr sz="2600" b="0">
                <a:solidFill>
                  <a:schemeClr val="accent4"/>
                </a:solidFill>
                <a:latin typeface="Playfair Display Medium"/>
                <a:ea typeface="Playfair Display Medium"/>
                <a:cs typeface="Playfair Display Medium"/>
                <a:sym typeface="Playfair Display Medium"/>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03" name="Google Shape;103;p18"/>
          <p:cNvSpPr txBox="1">
            <a:spLocks noGrp="1"/>
          </p:cNvSpPr>
          <p:nvPr>
            <p:ph type="title" idx="2"/>
          </p:nvPr>
        </p:nvSpPr>
        <p:spPr>
          <a:xfrm>
            <a:off x="1385250" y="1146300"/>
            <a:ext cx="4242900" cy="2088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3"/>
              </a:buClr>
              <a:buSzPts val="2800"/>
              <a:buNone/>
              <a:defRPr sz="2300" b="0">
                <a:solidFill>
                  <a:schemeClr val="accent3"/>
                </a:solidFill>
                <a:latin typeface="Montserrat"/>
                <a:ea typeface="Montserrat"/>
                <a:cs typeface="Montserrat"/>
                <a:sym typeface="Montserrat"/>
              </a:defRPr>
            </a:lvl1pPr>
            <a:lvl2pPr lvl="1">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2pPr>
            <a:lvl3pPr lvl="2">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3pPr>
            <a:lvl4pPr lvl="3">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4pPr>
            <a:lvl5pPr lvl="4">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5pPr>
            <a:lvl6pPr lvl="5">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6pPr>
            <a:lvl7pPr lvl="6">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7pPr>
            <a:lvl8pPr lvl="7">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8pPr>
            <a:lvl9pPr lvl="8">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9pPr>
          </a:lstStyle>
          <a:p>
            <a:endParaRPr/>
          </a:p>
        </p:txBody>
      </p:sp>
      <p:sp>
        <p:nvSpPr>
          <p:cNvPr id="104" name="Google Shape;104;p18"/>
          <p:cNvSpPr/>
          <p:nvPr/>
        </p:nvSpPr>
        <p:spPr>
          <a:xfrm rot="10800000">
            <a:off x="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8"/>
          <p:cNvSpPr/>
          <p:nvPr/>
        </p:nvSpPr>
        <p:spPr>
          <a:xfrm rot="5400000">
            <a:off x="7185900" y="1234081"/>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Quote 1">
  <p:cSld name="CUSTOM_30">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4094100" y="3158625"/>
            <a:ext cx="4002900" cy="48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2800"/>
              <a:buNone/>
              <a:defRPr sz="2100">
                <a:solidFill>
                  <a:schemeClr val="accent4"/>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08" name="Google Shape;108;p19"/>
          <p:cNvSpPr txBox="1">
            <a:spLocks noGrp="1"/>
          </p:cNvSpPr>
          <p:nvPr>
            <p:ph type="title" idx="2"/>
          </p:nvPr>
        </p:nvSpPr>
        <p:spPr>
          <a:xfrm>
            <a:off x="3769350" y="1499175"/>
            <a:ext cx="4652400" cy="165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800"/>
              <a:buNone/>
              <a:defRPr sz="2300" b="0">
                <a:solidFill>
                  <a:schemeClr val="accent3"/>
                </a:solidFill>
                <a:latin typeface="Montserrat"/>
                <a:ea typeface="Montserrat"/>
                <a:cs typeface="Montserrat"/>
                <a:sym typeface="Montserrat"/>
              </a:defRPr>
            </a:lvl1pPr>
            <a:lvl2pPr lvl="1"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2pPr>
            <a:lvl3pPr lvl="2"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3pPr>
            <a:lvl4pPr lvl="3"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4pPr>
            <a:lvl5pPr lvl="4"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5pPr>
            <a:lvl6pPr lvl="5"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6pPr>
            <a:lvl7pPr lvl="6"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7pPr>
            <a:lvl8pPr lvl="7"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8pPr>
            <a:lvl9pPr lvl="8"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9pPr>
          </a:lstStyle>
          <a:p>
            <a:endParaRPr/>
          </a:p>
        </p:txBody>
      </p:sp>
      <p:sp>
        <p:nvSpPr>
          <p:cNvPr id="109" name="Google Shape;109;p19"/>
          <p:cNvSpPr/>
          <p:nvPr/>
        </p:nvSpPr>
        <p:spPr>
          <a:xfrm>
            <a:off x="7089900" y="-119"/>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rot="-5400000">
            <a:off x="-1234200" y="3187975"/>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11"/>
        <p:cNvGrpSpPr/>
        <p:nvPr/>
      </p:nvGrpSpPr>
      <p:grpSpPr>
        <a:xfrm>
          <a:off x="0" y="0"/>
          <a:ext cx="0" cy="0"/>
          <a:chOff x="0" y="0"/>
          <a:chExt cx="0" cy="0"/>
        </a:xfrm>
      </p:grpSpPr>
      <p:sp>
        <p:nvSpPr>
          <p:cNvPr id="112" name="Google Shape;112;p20"/>
          <p:cNvSpPr/>
          <p:nvPr/>
        </p:nvSpPr>
        <p:spPr>
          <a:xfrm>
            <a:off x="0" y="1295400"/>
            <a:ext cx="3771900" cy="3273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txBox="1">
            <a:spLocks noGrp="1"/>
          </p:cNvSpPr>
          <p:nvPr>
            <p:ph type="title"/>
          </p:nvPr>
        </p:nvSpPr>
        <p:spPr>
          <a:xfrm>
            <a:off x="723975" y="1597200"/>
            <a:ext cx="2286000" cy="374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
        <p:nvSpPr>
          <p:cNvPr id="114" name="Google Shape;114;p20"/>
          <p:cNvSpPr txBox="1">
            <a:spLocks noGrp="1"/>
          </p:cNvSpPr>
          <p:nvPr>
            <p:ph type="body" idx="1"/>
          </p:nvPr>
        </p:nvSpPr>
        <p:spPr>
          <a:xfrm>
            <a:off x="704925" y="2225850"/>
            <a:ext cx="2705100" cy="1120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000000"/>
              </a:buClr>
              <a:buSzPts val="1400"/>
              <a:buChar char="●"/>
              <a:defRPr sz="1400">
                <a:solidFill>
                  <a:srgbClr val="000000"/>
                </a:solidFill>
              </a:defRPr>
            </a:lvl1pPr>
            <a:lvl2pPr marL="914400" lvl="1" indent="-317500">
              <a:spcBef>
                <a:spcPts val="1600"/>
              </a:spcBef>
              <a:spcAft>
                <a:spcPts val="0"/>
              </a:spcAft>
              <a:buClr>
                <a:srgbClr val="000000"/>
              </a:buClr>
              <a:buSzPts val="1400"/>
              <a:buChar char="○"/>
              <a:defRPr>
                <a:solidFill>
                  <a:srgbClr val="000000"/>
                </a:solidFill>
              </a:defRPr>
            </a:lvl2pPr>
            <a:lvl3pPr marL="1371600" lvl="2" indent="-317500">
              <a:spcBef>
                <a:spcPts val="1600"/>
              </a:spcBef>
              <a:spcAft>
                <a:spcPts val="0"/>
              </a:spcAft>
              <a:buClr>
                <a:srgbClr val="000000"/>
              </a:buClr>
              <a:buSzPts val="1400"/>
              <a:buChar char="■"/>
              <a:defRPr>
                <a:solidFill>
                  <a:srgbClr val="000000"/>
                </a:solidFill>
              </a:defRPr>
            </a:lvl3pPr>
            <a:lvl4pPr marL="1828800" lvl="3" indent="-317500">
              <a:spcBef>
                <a:spcPts val="1600"/>
              </a:spcBef>
              <a:spcAft>
                <a:spcPts val="0"/>
              </a:spcAft>
              <a:buClr>
                <a:srgbClr val="000000"/>
              </a:buClr>
              <a:buSzPts val="1400"/>
              <a:buChar char="●"/>
              <a:defRPr>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Clr>
                <a:srgbClr val="000000"/>
              </a:buClr>
              <a:buSzPts val="1400"/>
              <a:buChar char="■"/>
              <a:defRPr>
                <a:solidFill>
                  <a:srgbClr val="000000"/>
                </a:solidFill>
              </a:defRPr>
            </a:lvl9pPr>
          </a:lstStyle>
          <a:p>
            <a:endParaRPr/>
          </a:p>
        </p:txBody>
      </p:sp>
      <p:sp>
        <p:nvSpPr>
          <p:cNvPr id="115" name="Google Shape;115;p20"/>
          <p:cNvSpPr/>
          <p:nvPr/>
        </p:nvSpPr>
        <p:spPr>
          <a:xfrm rot="5400000">
            <a:off x="2742975" y="37552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0"/>
          <p:cNvSpPr/>
          <p:nvPr/>
        </p:nvSpPr>
        <p:spPr>
          <a:xfrm rot="10800000">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0" y="2305050"/>
            <a:ext cx="5181600" cy="24384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txBox="1">
            <a:spLocks noGrp="1"/>
          </p:cNvSpPr>
          <p:nvPr>
            <p:ph type="title"/>
          </p:nvPr>
        </p:nvSpPr>
        <p:spPr>
          <a:xfrm>
            <a:off x="723975" y="2856900"/>
            <a:ext cx="4457700" cy="841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2700"/>
              <a:buNone/>
              <a:defRPr>
                <a:solidFill>
                  <a:schemeClr val="lt1"/>
                </a:solidFill>
              </a:defRPr>
            </a:lvl1pPr>
            <a:lvl2pPr lvl="1" algn="r">
              <a:spcBef>
                <a:spcPts val="0"/>
              </a:spcBef>
              <a:spcAft>
                <a:spcPts val="0"/>
              </a:spcAft>
              <a:buSzPts val="3600"/>
              <a:buNone/>
              <a:defRPr sz="3600"/>
            </a:lvl2pPr>
            <a:lvl3pPr lvl="2" algn="r">
              <a:spcBef>
                <a:spcPts val="0"/>
              </a:spcBef>
              <a:spcAft>
                <a:spcPts val="0"/>
              </a:spcAft>
              <a:buSzPts val="3600"/>
              <a:buNone/>
              <a:defRPr sz="3600"/>
            </a:lvl3pPr>
            <a:lvl4pPr lvl="3" algn="r">
              <a:spcBef>
                <a:spcPts val="0"/>
              </a:spcBef>
              <a:spcAft>
                <a:spcPts val="0"/>
              </a:spcAft>
              <a:buSzPts val="3600"/>
              <a:buNone/>
              <a:defRPr sz="3600"/>
            </a:lvl4pPr>
            <a:lvl5pPr lvl="4" algn="r">
              <a:spcBef>
                <a:spcPts val="0"/>
              </a:spcBef>
              <a:spcAft>
                <a:spcPts val="0"/>
              </a:spcAft>
              <a:buSzPts val="3600"/>
              <a:buNone/>
              <a:defRPr sz="3600"/>
            </a:lvl5pPr>
            <a:lvl6pPr lvl="5" algn="r">
              <a:spcBef>
                <a:spcPts val="0"/>
              </a:spcBef>
              <a:spcAft>
                <a:spcPts val="0"/>
              </a:spcAft>
              <a:buSzPts val="3600"/>
              <a:buNone/>
              <a:defRPr sz="3600"/>
            </a:lvl6pPr>
            <a:lvl7pPr lvl="6" algn="r">
              <a:spcBef>
                <a:spcPts val="0"/>
              </a:spcBef>
              <a:spcAft>
                <a:spcPts val="0"/>
              </a:spcAft>
              <a:buSzPts val="3600"/>
              <a:buNone/>
              <a:defRPr sz="3600"/>
            </a:lvl7pPr>
            <a:lvl8pPr lvl="7" algn="r">
              <a:spcBef>
                <a:spcPts val="0"/>
              </a:spcBef>
              <a:spcAft>
                <a:spcPts val="0"/>
              </a:spcAft>
              <a:buSzPts val="3600"/>
              <a:buNone/>
              <a:defRPr sz="3600"/>
            </a:lvl8pPr>
            <a:lvl9pPr lvl="8" algn="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0" name="Google Shape;20;p3"/>
          <p:cNvSpPr txBox="1">
            <a:spLocks noGrp="1"/>
          </p:cNvSpPr>
          <p:nvPr>
            <p:ph type="subTitle" idx="1"/>
          </p:nvPr>
        </p:nvSpPr>
        <p:spPr>
          <a:xfrm>
            <a:off x="723975" y="3512700"/>
            <a:ext cx="2822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Font typeface="Montserrat Medium"/>
              <a:buNone/>
              <a:defRPr sz="1600">
                <a:solidFill>
                  <a:schemeClr val="lt1"/>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21" name="Google Shape;21;p3"/>
          <p:cNvSpPr/>
          <p:nvPr/>
        </p:nvSpPr>
        <p:spPr>
          <a:xfrm rot="10800000">
            <a:off x="3871838" y="4422288"/>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832920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45">
    <p:spTree>
      <p:nvGrpSpPr>
        <p:cNvPr id="1" name="Shape 117"/>
        <p:cNvGrpSpPr/>
        <p:nvPr/>
      </p:nvGrpSpPr>
      <p:grpSpPr>
        <a:xfrm>
          <a:off x="0" y="0"/>
          <a:ext cx="0" cy="0"/>
          <a:chOff x="0" y="0"/>
          <a:chExt cx="0" cy="0"/>
        </a:xfrm>
      </p:grpSpPr>
      <p:sp>
        <p:nvSpPr>
          <p:cNvPr id="118" name="Google Shape;118;p21"/>
          <p:cNvSpPr txBox="1">
            <a:spLocks noGrp="1"/>
          </p:cNvSpPr>
          <p:nvPr>
            <p:ph type="subTitle" idx="1"/>
          </p:nvPr>
        </p:nvSpPr>
        <p:spPr>
          <a:xfrm>
            <a:off x="764813" y="2571700"/>
            <a:ext cx="4084800" cy="94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21"/>
          <p:cNvSpPr txBox="1">
            <a:spLocks noGrp="1"/>
          </p:cNvSpPr>
          <p:nvPr>
            <p:ph type="title"/>
          </p:nvPr>
        </p:nvSpPr>
        <p:spPr>
          <a:xfrm>
            <a:off x="768788" y="1629800"/>
            <a:ext cx="4084800" cy="942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
        <p:nvSpPr>
          <p:cNvPr id="120" name="Google Shape;120;p21"/>
          <p:cNvSpPr/>
          <p:nvPr/>
        </p:nvSpPr>
        <p:spPr>
          <a:xfrm rot="10800000">
            <a:off x="-13725" y="4791600"/>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1">
    <p:spTree>
      <p:nvGrpSpPr>
        <p:cNvPr id="1" name="Shape 121"/>
        <p:cNvGrpSpPr/>
        <p:nvPr/>
      </p:nvGrpSpPr>
      <p:grpSpPr>
        <a:xfrm>
          <a:off x="0" y="0"/>
          <a:ext cx="0" cy="0"/>
          <a:chOff x="0" y="0"/>
          <a:chExt cx="0" cy="0"/>
        </a:xfrm>
      </p:grpSpPr>
      <p:sp>
        <p:nvSpPr>
          <p:cNvPr id="122" name="Google Shape;122;p22"/>
          <p:cNvSpPr/>
          <p:nvPr/>
        </p:nvSpPr>
        <p:spPr>
          <a:xfrm>
            <a:off x="5372100" y="543000"/>
            <a:ext cx="3771900" cy="3273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txBox="1">
            <a:spLocks noGrp="1"/>
          </p:cNvSpPr>
          <p:nvPr>
            <p:ph type="title"/>
          </p:nvPr>
        </p:nvSpPr>
        <p:spPr>
          <a:xfrm>
            <a:off x="6115050" y="1143000"/>
            <a:ext cx="2286000" cy="374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solidFill>
                  <a:schemeClr val="accent3"/>
                </a:solidFill>
              </a:defRPr>
            </a:lvl1pPr>
            <a:lvl2pPr lvl="1" algn="r" rtl="0">
              <a:spcBef>
                <a:spcPts val="0"/>
              </a:spcBef>
              <a:spcAft>
                <a:spcPts val="0"/>
              </a:spcAft>
              <a:buSzPts val="2800"/>
              <a:buNone/>
              <a:defRPr>
                <a:latin typeface="Quicksand"/>
                <a:ea typeface="Quicksand"/>
                <a:cs typeface="Quicksand"/>
                <a:sym typeface="Quicksand"/>
              </a:defRPr>
            </a:lvl2pPr>
            <a:lvl3pPr lvl="2" algn="r" rtl="0">
              <a:spcBef>
                <a:spcPts val="0"/>
              </a:spcBef>
              <a:spcAft>
                <a:spcPts val="0"/>
              </a:spcAft>
              <a:buSzPts val="2800"/>
              <a:buNone/>
              <a:defRPr>
                <a:latin typeface="Quicksand"/>
                <a:ea typeface="Quicksand"/>
                <a:cs typeface="Quicksand"/>
                <a:sym typeface="Quicksand"/>
              </a:defRPr>
            </a:lvl3pPr>
            <a:lvl4pPr lvl="3" algn="r" rtl="0">
              <a:spcBef>
                <a:spcPts val="0"/>
              </a:spcBef>
              <a:spcAft>
                <a:spcPts val="0"/>
              </a:spcAft>
              <a:buSzPts val="2800"/>
              <a:buNone/>
              <a:defRPr>
                <a:latin typeface="Quicksand"/>
                <a:ea typeface="Quicksand"/>
                <a:cs typeface="Quicksand"/>
                <a:sym typeface="Quicksand"/>
              </a:defRPr>
            </a:lvl4pPr>
            <a:lvl5pPr lvl="4" algn="r" rtl="0">
              <a:spcBef>
                <a:spcPts val="0"/>
              </a:spcBef>
              <a:spcAft>
                <a:spcPts val="0"/>
              </a:spcAft>
              <a:buSzPts val="2800"/>
              <a:buNone/>
              <a:defRPr>
                <a:latin typeface="Quicksand"/>
                <a:ea typeface="Quicksand"/>
                <a:cs typeface="Quicksand"/>
                <a:sym typeface="Quicksand"/>
              </a:defRPr>
            </a:lvl5pPr>
            <a:lvl6pPr lvl="5" algn="r" rtl="0">
              <a:spcBef>
                <a:spcPts val="0"/>
              </a:spcBef>
              <a:spcAft>
                <a:spcPts val="0"/>
              </a:spcAft>
              <a:buSzPts val="2800"/>
              <a:buNone/>
              <a:defRPr>
                <a:latin typeface="Quicksand"/>
                <a:ea typeface="Quicksand"/>
                <a:cs typeface="Quicksand"/>
                <a:sym typeface="Quicksand"/>
              </a:defRPr>
            </a:lvl6pPr>
            <a:lvl7pPr lvl="6" algn="r" rtl="0">
              <a:spcBef>
                <a:spcPts val="0"/>
              </a:spcBef>
              <a:spcAft>
                <a:spcPts val="0"/>
              </a:spcAft>
              <a:buSzPts val="2800"/>
              <a:buNone/>
              <a:defRPr>
                <a:latin typeface="Quicksand"/>
                <a:ea typeface="Quicksand"/>
                <a:cs typeface="Quicksand"/>
                <a:sym typeface="Quicksand"/>
              </a:defRPr>
            </a:lvl7pPr>
            <a:lvl8pPr lvl="7" algn="r" rtl="0">
              <a:spcBef>
                <a:spcPts val="0"/>
              </a:spcBef>
              <a:spcAft>
                <a:spcPts val="0"/>
              </a:spcAft>
              <a:buSzPts val="2800"/>
              <a:buNone/>
              <a:defRPr>
                <a:latin typeface="Quicksand"/>
                <a:ea typeface="Quicksand"/>
                <a:cs typeface="Quicksand"/>
                <a:sym typeface="Quicksand"/>
              </a:defRPr>
            </a:lvl8pPr>
            <a:lvl9pPr lvl="8" algn="r" rtl="0">
              <a:spcBef>
                <a:spcPts val="0"/>
              </a:spcBef>
              <a:spcAft>
                <a:spcPts val="0"/>
              </a:spcAft>
              <a:buSzPts val="2800"/>
              <a:buNone/>
              <a:defRPr>
                <a:latin typeface="Quicksand"/>
                <a:ea typeface="Quicksand"/>
                <a:cs typeface="Quicksand"/>
                <a:sym typeface="Quicksand"/>
              </a:defRPr>
            </a:lvl9pPr>
          </a:lstStyle>
          <a:p>
            <a:endParaRPr/>
          </a:p>
        </p:txBody>
      </p:sp>
      <p:sp>
        <p:nvSpPr>
          <p:cNvPr id="124" name="Google Shape;124;p22"/>
          <p:cNvSpPr txBox="1">
            <a:spLocks noGrp="1"/>
          </p:cNvSpPr>
          <p:nvPr>
            <p:ph type="body" idx="1"/>
          </p:nvPr>
        </p:nvSpPr>
        <p:spPr>
          <a:xfrm>
            <a:off x="5715000" y="1771650"/>
            <a:ext cx="2705100" cy="11208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Clr>
                <a:srgbClr val="000000"/>
              </a:buClr>
              <a:buSzPts val="1400"/>
              <a:buChar char="●"/>
              <a:defRPr sz="14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
        <p:nvSpPr>
          <p:cNvPr id="125" name="Google Shape;125;p22"/>
          <p:cNvSpPr/>
          <p:nvPr/>
        </p:nvSpPr>
        <p:spPr>
          <a:xfrm rot="10800000">
            <a:off x="4316925" y="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rot="5400000">
            <a:off x="-856675" y="394185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CUSTOM_28">
    <p:spTree>
      <p:nvGrpSpPr>
        <p:cNvPr id="1" name="Shape 127"/>
        <p:cNvGrpSpPr/>
        <p:nvPr/>
      </p:nvGrpSpPr>
      <p:grpSpPr>
        <a:xfrm>
          <a:off x="0" y="0"/>
          <a:ext cx="0" cy="0"/>
          <a:chOff x="0" y="0"/>
          <a:chExt cx="0" cy="0"/>
        </a:xfrm>
      </p:grpSpPr>
      <p:sp>
        <p:nvSpPr>
          <p:cNvPr id="128" name="Google Shape;128;p23"/>
          <p:cNvSpPr txBox="1">
            <a:spLocks noGrp="1"/>
          </p:cNvSpPr>
          <p:nvPr>
            <p:ph type="subTitle" idx="1"/>
          </p:nvPr>
        </p:nvSpPr>
        <p:spPr>
          <a:xfrm>
            <a:off x="1377038" y="2416200"/>
            <a:ext cx="4084800" cy="85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23"/>
          <p:cNvSpPr txBox="1">
            <a:spLocks noGrp="1"/>
          </p:cNvSpPr>
          <p:nvPr>
            <p:ph type="title"/>
          </p:nvPr>
        </p:nvSpPr>
        <p:spPr>
          <a:xfrm>
            <a:off x="1381013" y="1876800"/>
            <a:ext cx="4084800" cy="539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800"/>
              <a:buNone/>
              <a:defRPr>
                <a:solidFill>
                  <a:schemeClr val="accent3"/>
                </a:solidFill>
              </a:defRPr>
            </a:lvl1pPr>
            <a:lvl2pPr lvl="1"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
        <p:nvSpPr>
          <p:cNvPr id="130" name="Google Shape;130;p23"/>
          <p:cNvSpPr/>
          <p:nvPr/>
        </p:nvSpPr>
        <p:spPr>
          <a:xfrm>
            <a:off x="2651250" y="-125"/>
            <a:ext cx="64926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a:off x="0" y="4422300"/>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5">
  <p:cSld name="CUSTOM_35">
    <p:spTree>
      <p:nvGrpSpPr>
        <p:cNvPr id="1" name="Shape 132"/>
        <p:cNvGrpSpPr/>
        <p:nvPr/>
      </p:nvGrpSpPr>
      <p:grpSpPr>
        <a:xfrm>
          <a:off x="0" y="0"/>
          <a:ext cx="0" cy="0"/>
          <a:chOff x="0" y="0"/>
          <a:chExt cx="0" cy="0"/>
        </a:xfrm>
      </p:grpSpPr>
      <p:sp>
        <p:nvSpPr>
          <p:cNvPr id="133" name="Google Shape;133;p24"/>
          <p:cNvSpPr txBox="1">
            <a:spLocks noGrp="1"/>
          </p:cNvSpPr>
          <p:nvPr>
            <p:ph type="subTitle" idx="1"/>
          </p:nvPr>
        </p:nvSpPr>
        <p:spPr>
          <a:xfrm>
            <a:off x="1090975" y="1891963"/>
            <a:ext cx="3672000" cy="1899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34" name="Google Shape;134;p24"/>
          <p:cNvSpPr txBox="1">
            <a:spLocks noGrp="1"/>
          </p:cNvSpPr>
          <p:nvPr>
            <p:ph type="title"/>
          </p:nvPr>
        </p:nvSpPr>
        <p:spPr>
          <a:xfrm>
            <a:off x="1094537" y="1352563"/>
            <a:ext cx="3672000" cy="539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a:solidFill>
                  <a:schemeClr val="accent3"/>
                </a:solidFill>
              </a:defRPr>
            </a:lvl1pPr>
            <a:lvl2pPr lvl="1"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6">
  <p:cSld name="CUSTOM_39">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37" name="Google Shape;137;p25"/>
          <p:cNvSpPr txBox="1">
            <a:spLocks noGrp="1"/>
          </p:cNvSpPr>
          <p:nvPr>
            <p:ph type="title" idx="2"/>
          </p:nvPr>
        </p:nvSpPr>
        <p:spPr>
          <a:xfrm>
            <a:off x="737400" y="1033275"/>
            <a:ext cx="3834600" cy="353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Char char="●"/>
              <a:defRPr sz="1400" b="0">
                <a:latin typeface="Montserrat"/>
                <a:ea typeface="Montserrat"/>
                <a:cs typeface="Montserrat"/>
                <a:sym typeface="Montserrat"/>
              </a:defRPr>
            </a:lvl1pPr>
            <a:lvl2pPr lvl="1" rtl="0">
              <a:spcBef>
                <a:spcPts val="0"/>
              </a:spcBef>
              <a:spcAft>
                <a:spcPts val="0"/>
              </a:spcAft>
              <a:buSzPts val="1400"/>
              <a:buFont typeface="Montserrat"/>
              <a:buChar char="○"/>
              <a:defRPr sz="1400">
                <a:latin typeface="Montserrat"/>
                <a:ea typeface="Montserrat"/>
                <a:cs typeface="Montserrat"/>
                <a:sym typeface="Montserrat"/>
              </a:defRPr>
            </a:lvl2pPr>
            <a:lvl3pPr lvl="2" rtl="0">
              <a:spcBef>
                <a:spcPts val="0"/>
              </a:spcBef>
              <a:spcAft>
                <a:spcPts val="0"/>
              </a:spcAft>
              <a:buSzPts val="1400"/>
              <a:buFont typeface="Montserrat"/>
              <a:buChar char="■"/>
              <a:defRPr sz="1400">
                <a:latin typeface="Montserrat"/>
                <a:ea typeface="Montserrat"/>
                <a:cs typeface="Montserrat"/>
                <a:sym typeface="Montserrat"/>
              </a:defRPr>
            </a:lvl3pPr>
            <a:lvl4pPr lvl="3" rtl="0">
              <a:spcBef>
                <a:spcPts val="0"/>
              </a:spcBef>
              <a:spcAft>
                <a:spcPts val="0"/>
              </a:spcAft>
              <a:buSzPts val="1400"/>
              <a:buFont typeface="Montserrat"/>
              <a:buChar char="●"/>
              <a:defRPr sz="1400">
                <a:latin typeface="Montserrat"/>
                <a:ea typeface="Montserrat"/>
                <a:cs typeface="Montserrat"/>
                <a:sym typeface="Montserrat"/>
              </a:defRPr>
            </a:lvl4pPr>
            <a:lvl5pPr lvl="4" rtl="0">
              <a:spcBef>
                <a:spcPts val="0"/>
              </a:spcBef>
              <a:spcAft>
                <a:spcPts val="0"/>
              </a:spcAft>
              <a:buSzPts val="1400"/>
              <a:buFont typeface="Montserrat"/>
              <a:buChar char="○"/>
              <a:defRPr sz="1400">
                <a:latin typeface="Montserrat"/>
                <a:ea typeface="Montserrat"/>
                <a:cs typeface="Montserrat"/>
                <a:sym typeface="Montserrat"/>
              </a:defRPr>
            </a:lvl5pPr>
            <a:lvl6pPr lvl="5" rtl="0">
              <a:spcBef>
                <a:spcPts val="0"/>
              </a:spcBef>
              <a:spcAft>
                <a:spcPts val="0"/>
              </a:spcAft>
              <a:buSzPts val="1400"/>
              <a:buFont typeface="Montserrat"/>
              <a:buChar char="■"/>
              <a:defRPr sz="1400">
                <a:latin typeface="Montserrat"/>
                <a:ea typeface="Montserrat"/>
                <a:cs typeface="Montserrat"/>
                <a:sym typeface="Montserrat"/>
              </a:defRPr>
            </a:lvl6pPr>
            <a:lvl7pPr lvl="6" rtl="0">
              <a:spcBef>
                <a:spcPts val="0"/>
              </a:spcBef>
              <a:spcAft>
                <a:spcPts val="0"/>
              </a:spcAft>
              <a:buSzPts val="1400"/>
              <a:buFont typeface="Montserrat"/>
              <a:buChar char="●"/>
              <a:defRPr sz="1400">
                <a:latin typeface="Montserrat"/>
                <a:ea typeface="Montserrat"/>
                <a:cs typeface="Montserrat"/>
                <a:sym typeface="Montserrat"/>
              </a:defRPr>
            </a:lvl7pPr>
            <a:lvl8pPr lvl="7" rtl="0">
              <a:spcBef>
                <a:spcPts val="0"/>
              </a:spcBef>
              <a:spcAft>
                <a:spcPts val="0"/>
              </a:spcAft>
              <a:buSzPts val="1400"/>
              <a:buFont typeface="Montserrat"/>
              <a:buChar char="○"/>
              <a:defRPr sz="1400">
                <a:latin typeface="Montserrat"/>
                <a:ea typeface="Montserrat"/>
                <a:cs typeface="Montserrat"/>
                <a:sym typeface="Montserrat"/>
              </a:defRPr>
            </a:lvl8pPr>
            <a:lvl9pPr lvl="8" rtl="0">
              <a:spcBef>
                <a:spcPts val="0"/>
              </a:spcBef>
              <a:spcAft>
                <a:spcPts val="0"/>
              </a:spcAft>
              <a:buSzPts val="1400"/>
              <a:buFont typeface="Montserrat"/>
              <a:buChar char="■"/>
              <a:defRPr sz="1400">
                <a:latin typeface="Montserrat"/>
                <a:ea typeface="Montserrat"/>
                <a:cs typeface="Montserrat"/>
                <a:sym typeface="Montserrat"/>
              </a:defRPr>
            </a:lvl9pPr>
          </a:lstStyle>
          <a:p>
            <a:endParaRPr/>
          </a:p>
        </p:txBody>
      </p:sp>
      <p:sp>
        <p:nvSpPr>
          <p:cNvPr id="138" name="Google Shape;138;p25"/>
          <p:cNvSpPr/>
          <p:nvPr/>
        </p:nvSpPr>
        <p:spPr>
          <a:xfrm rot="5400000">
            <a:off x="7753050" y="6670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5"/>
          <p:cNvSpPr/>
          <p:nvPr/>
        </p:nvSpPr>
        <p:spPr>
          <a:xfrm rot="10800000">
            <a:off x="-12" y="479160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7">
  <p:cSld name="CUSTOM_40">
    <p:spTree>
      <p:nvGrpSpPr>
        <p:cNvPr id="1" name="Shape 140"/>
        <p:cNvGrpSpPr/>
        <p:nvPr/>
      </p:nvGrpSpPr>
      <p:grpSpPr>
        <a:xfrm>
          <a:off x="0" y="0"/>
          <a:ext cx="0" cy="0"/>
          <a:chOff x="0" y="0"/>
          <a:chExt cx="0" cy="0"/>
        </a:xfrm>
      </p:grpSpPr>
      <p:sp>
        <p:nvSpPr>
          <p:cNvPr id="141" name="Google Shape;141;p26"/>
          <p:cNvSpPr txBox="1">
            <a:spLocks noGrp="1"/>
          </p:cNvSpPr>
          <p:nvPr>
            <p:ph type="subTitle" idx="1"/>
          </p:nvPr>
        </p:nvSpPr>
        <p:spPr>
          <a:xfrm>
            <a:off x="814425" y="2212950"/>
            <a:ext cx="4084800" cy="128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6"/>
          <p:cNvSpPr txBox="1">
            <a:spLocks noGrp="1"/>
          </p:cNvSpPr>
          <p:nvPr>
            <p:ph type="title"/>
          </p:nvPr>
        </p:nvSpPr>
        <p:spPr>
          <a:xfrm>
            <a:off x="814425" y="1641450"/>
            <a:ext cx="4084800" cy="571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sz="3200">
                <a:solidFill>
                  <a:schemeClr val="accent3"/>
                </a:solidFill>
              </a:defRPr>
            </a:lvl1pPr>
            <a:lvl2pPr lvl="1"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8">
  <p:cSld name="CUSTOM_43">
    <p:spTree>
      <p:nvGrpSpPr>
        <p:cNvPr id="1" name="Shape 143"/>
        <p:cNvGrpSpPr/>
        <p:nvPr/>
      </p:nvGrpSpPr>
      <p:grpSpPr>
        <a:xfrm>
          <a:off x="0" y="0"/>
          <a:ext cx="0" cy="0"/>
          <a:chOff x="0" y="0"/>
          <a:chExt cx="0" cy="0"/>
        </a:xfrm>
      </p:grpSpPr>
      <p:sp>
        <p:nvSpPr>
          <p:cNvPr id="144" name="Google Shape;144;p27"/>
          <p:cNvSpPr txBox="1">
            <a:spLocks noGrp="1"/>
          </p:cNvSpPr>
          <p:nvPr>
            <p:ph type="subTitle" idx="1"/>
          </p:nvPr>
        </p:nvSpPr>
        <p:spPr>
          <a:xfrm>
            <a:off x="1586250" y="3356050"/>
            <a:ext cx="5971500" cy="103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800"/>
              <a:buNone/>
              <a:defRPr>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0"/>
              </a:spcBef>
              <a:spcAft>
                <a:spcPts val="0"/>
              </a:spcAft>
              <a:buClr>
                <a:schemeClr val="accent2"/>
              </a:buClr>
              <a:buSzPts val="1400"/>
              <a:buNone/>
              <a:defRPr>
                <a:solidFill>
                  <a:schemeClr val="accent2"/>
                </a:solidFill>
              </a:defRPr>
            </a:lvl3pPr>
            <a:lvl4pPr lvl="3" algn="ctr" rtl="0">
              <a:lnSpc>
                <a:spcPct val="100000"/>
              </a:lnSpc>
              <a:spcBef>
                <a:spcPts val="0"/>
              </a:spcBef>
              <a:spcAft>
                <a:spcPts val="0"/>
              </a:spcAft>
              <a:buClr>
                <a:schemeClr val="accent2"/>
              </a:buClr>
              <a:buSzPts val="1400"/>
              <a:buNone/>
              <a:defRPr>
                <a:solidFill>
                  <a:schemeClr val="accent2"/>
                </a:solidFill>
              </a:defRPr>
            </a:lvl4pPr>
            <a:lvl5pPr lvl="4" algn="ctr" rtl="0">
              <a:lnSpc>
                <a:spcPct val="100000"/>
              </a:lnSpc>
              <a:spcBef>
                <a:spcPts val="0"/>
              </a:spcBef>
              <a:spcAft>
                <a:spcPts val="0"/>
              </a:spcAft>
              <a:buClr>
                <a:schemeClr val="accent2"/>
              </a:buClr>
              <a:buSzPts val="1400"/>
              <a:buNone/>
              <a:defRPr>
                <a:solidFill>
                  <a:schemeClr val="accent2"/>
                </a:solidFill>
              </a:defRPr>
            </a:lvl5pPr>
            <a:lvl6pPr lvl="5" algn="ctr" rtl="0">
              <a:lnSpc>
                <a:spcPct val="100000"/>
              </a:lnSpc>
              <a:spcBef>
                <a:spcPts val="0"/>
              </a:spcBef>
              <a:spcAft>
                <a:spcPts val="0"/>
              </a:spcAft>
              <a:buClr>
                <a:schemeClr val="accent2"/>
              </a:buClr>
              <a:buSzPts val="1400"/>
              <a:buNone/>
              <a:defRPr>
                <a:solidFill>
                  <a:schemeClr val="accent2"/>
                </a:solidFill>
              </a:defRPr>
            </a:lvl6pPr>
            <a:lvl7pPr lvl="6" algn="ctr" rtl="0">
              <a:lnSpc>
                <a:spcPct val="100000"/>
              </a:lnSpc>
              <a:spcBef>
                <a:spcPts val="0"/>
              </a:spcBef>
              <a:spcAft>
                <a:spcPts val="0"/>
              </a:spcAft>
              <a:buClr>
                <a:schemeClr val="accent2"/>
              </a:buClr>
              <a:buSzPts val="1400"/>
              <a:buNone/>
              <a:defRPr>
                <a:solidFill>
                  <a:schemeClr val="accent2"/>
                </a:solidFill>
              </a:defRPr>
            </a:lvl7pPr>
            <a:lvl8pPr lvl="7" algn="ctr" rtl="0">
              <a:lnSpc>
                <a:spcPct val="100000"/>
              </a:lnSpc>
              <a:spcBef>
                <a:spcPts val="0"/>
              </a:spcBef>
              <a:spcAft>
                <a:spcPts val="0"/>
              </a:spcAft>
              <a:buClr>
                <a:schemeClr val="accent2"/>
              </a:buClr>
              <a:buSzPts val="1400"/>
              <a:buNone/>
              <a:defRPr>
                <a:solidFill>
                  <a:schemeClr val="accent2"/>
                </a:solidFill>
              </a:defRPr>
            </a:lvl8pPr>
            <a:lvl9pPr lvl="8" algn="ctr" rtl="0">
              <a:lnSpc>
                <a:spcPct val="100000"/>
              </a:lnSpc>
              <a:spcBef>
                <a:spcPts val="0"/>
              </a:spcBef>
              <a:spcAft>
                <a:spcPts val="0"/>
              </a:spcAft>
              <a:buClr>
                <a:schemeClr val="accent2"/>
              </a:buClr>
              <a:buSzPts val="1400"/>
              <a:buNone/>
              <a:defRPr>
                <a:solidFill>
                  <a:schemeClr val="accent2"/>
                </a:solidFill>
              </a:defRPr>
            </a:lvl9pPr>
          </a:lstStyle>
          <a:p>
            <a:endParaRPr/>
          </a:p>
        </p:txBody>
      </p:sp>
      <p:sp>
        <p:nvSpPr>
          <p:cNvPr id="145" name="Google Shape;145;p27"/>
          <p:cNvSpPr txBox="1">
            <a:spLocks noGrp="1"/>
          </p:cNvSpPr>
          <p:nvPr>
            <p:ph type="title"/>
          </p:nvPr>
        </p:nvSpPr>
        <p:spPr>
          <a:xfrm>
            <a:off x="2529600" y="2784550"/>
            <a:ext cx="4084800" cy="57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800"/>
              <a:buNone/>
              <a:defRPr sz="3200">
                <a:solidFill>
                  <a:schemeClr val="accent2"/>
                </a:solidFill>
              </a:defRPr>
            </a:lvl1pPr>
            <a:lvl2pPr lvl="1"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2pPr>
            <a:lvl3pPr lvl="2"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3pPr>
            <a:lvl4pPr lvl="3"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4pPr>
            <a:lvl5pPr lvl="4"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5pPr>
            <a:lvl6pPr lvl="5"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6pPr>
            <a:lvl7pPr lvl="6"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7pPr>
            <a:lvl8pPr lvl="7"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8pPr>
            <a:lvl9pPr lvl="8"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9pPr>
          </a:lstStyle>
          <a:p>
            <a:endParaRPr/>
          </a:p>
        </p:txBody>
      </p:sp>
      <p:sp>
        <p:nvSpPr>
          <p:cNvPr id="146" name="Google Shape;146;p27"/>
          <p:cNvSpPr/>
          <p:nvPr/>
        </p:nvSpPr>
        <p:spPr>
          <a:xfrm rot="5400000">
            <a:off x="-14325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9">
  <p:cSld name="CUSTOM_44">
    <p:spTree>
      <p:nvGrpSpPr>
        <p:cNvPr id="1" name="Shape 147"/>
        <p:cNvGrpSpPr/>
        <p:nvPr/>
      </p:nvGrpSpPr>
      <p:grpSpPr>
        <a:xfrm>
          <a:off x="0" y="0"/>
          <a:ext cx="0" cy="0"/>
          <a:chOff x="0" y="0"/>
          <a:chExt cx="0" cy="0"/>
        </a:xfrm>
      </p:grpSpPr>
      <p:sp>
        <p:nvSpPr>
          <p:cNvPr id="148" name="Google Shape;148;p28"/>
          <p:cNvSpPr txBox="1">
            <a:spLocks noGrp="1"/>
          </p:cNvSpPr>
          <p:nvPr>
            <p:ph type="body" idx="1"/>
          </p:nvPr>
        </p:nvSpPr>
        <p:spPr>
          <a:xfrm>
            <a:off x="721950" y="1662150"/>
            <a:ext cx="4180200" cy="2403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149" name="Google Shape;149;p28"/>
          <p:cNvSpPr txBox="1">
            <a:spLocks noGrp="1"/>
          </p:cNvSpPr>
          <p:nvPr>
            <p:ph type="title"/>
          </p:nvPr>
        </p:nvSpPr>
        <p:spPr>
          <a:xfrm>
            <a:off x="725925" y="1077750"/>
            <a:ext cx="41802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50" name="Google Shape;150;p28"/>
          <p:cNvSpPr/>
          <p:nvPr/>
        </p:nvSpPr>
        <p:spPr>
          <a:xfrm rot="10800000">
            <a:off x="2257425" y="4422300"/>
            <a:ext cx="3023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151"/>
        <p:cNvGrpSpPr/>
        <p:nvPr/>
      </p:nvGrpSpPr>
      <p:grpSpPr>
        <a:xfrm>
          <a:off x="0" y="0"/>
          <a:ext cx="0" cy="0"/>
          <a:chOff x="0" y="0"/>
          <a:chExt cx="0" cy="0"/>
        </a:xfrm>
      </p:grpSpPr>
      <p:sp>
        <p:nvSpPr>
          <p:cNvPr id="152" name="Google Shape;152;p29"/>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53" name="Google Shape;153;p29"/>
          <p:cNvSpPr txBox="1">
            <a:spLocks noGrp="1"/>
          </p:cNvSpPr>
          <p:nvPr>
            <p:ph type="title" idx="2" hasCustomPrompt="1"/>
          </p:nvPr>
        </p:nvSpPr>
        <p:spPr>
          <a:xfrm>
            <a:off x="723975" y="147140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54" name="Google Shape;154;p29"/>
          <p:cNvSpPr txBox="1">
            <a:spLocks noGrp="1"/>
          </p:cNvSpPr>
          <p:nvPr>
            <p:ph type="title" idx="3"/>
          </p:nvPr>
        </p:nvSpPr>
        <p:spPr>
          <a:xfrm>
            <a:off x="1741350" y="113790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55" name="Google Shape;155;p29"/>
          <p:cNvSpPr txBox="1">
            <a:spLocks noGrp="1"/>
          </p:cNvSpPr>
          <p:nvPr>
            <p:ph type="title" idx="4"/>
          </p:nvPr>
        </p:nvSpPr>
        <p:spPr>
          <a:xfrm>
            <a:off x="1741350" y="152285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56" name="Google Shape;156;p29"/>
          <p:cNvSpPr txBox="1">
            <a:spLocks noGrp="1"/>
          </p:cNvSpPr>
          <p:nvPr>
            <p:ph type="title" idx="5" hasCustomPrompt="1"/>
          </p:nvPr>
        </p:nvSpPr>
        <p:spPr>
          <a:xfrm>
            <a:off x="723975" y="2698375"/>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57" name="Google Shape;157;p29"/>
          <p:cNvSpPr txBox="1">
            <a:spLocks noGrp="1"/>
          </p:cNvSpPr>
          <p:nvPr>
            <p:ph type="title" idx="6"/>
          </p:nvPr>
        </p:nvSpPr>
        <p:spPr>
          <a:xfrm>
            <a:off x="1741350" y="2364875"/>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58" name="Google Shape;158;p29"/>
          <p:cNvSpPr txBox="1">
            <a:spLocks noGrp="1"/>
          </p:cNvSpPr>
          <p:nvPr>
            <p:ph type="title" idx="7"/>
          </p:nvPr>
        </p:nvSpPr>
        <p:spPr>
          <a:xfrm>
            <a:off x="1741350" y="2749825"/>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59" name="Google Shape;159;p29"/>
          <p:cNvSpPr txBox="1">
            <a:spLocks noGrp="1"/>
          </p:cNvSpPr>
          <p:nvPr>
            <p:ph type="title" idx="8" hasCustomPrompt="1"/>
          </p:nvPr>
        </p:nvSpPr>
        <p:spPr>
          <a:xfrm>
            <a:off x="723975" y="392535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0" name="Google Shape;160;p29"/>
          <p:cNvSpPr txBox="1">
            <a:spLocks noGrp="1"/>
          </p:cNvSpPr>
          <p:nvPr>
            <p:ph type="title" idx="9"/>
          </p:nvPr>
        </p:nvSpPr>
        <p:spPr>
          <a:xfrm>
            <a:off x="1741350" y="359185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61" name="Google Shape;161;p29"/>
          <p:cNvSpPr txBox="1">
            <a:spLocks noGrp="1"/>
          </p:cNvSpPr>
          <p:nvPr>
            <p:ph type="title" idx="13"/>
          </p:nvPr>
        </p:nvSpPr>
        <p:spPr>
          <a:xfrm>
            <a:off x="1741350" y="397680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62" name="Google Shape;162;p29"/>
          <p:cNvSpPr txBox="1">
            <a:spLocks noGrp="1"/>
          </p:cNvSpPr>
          <p:nvPr>
            <p:ph type="title" idx="14" hasCustomPrompt="1"/>
          </p:nvPr>
        </p:nvSpPr>
        <p:spPr>
          <a:xfrm>
            <a:off x="4950075" y="147140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3" name="Google Shape;163;p29"/>
          <p:cNvSpPr txBox="1">
            <a:spLocks noGrp="1"/>
          </p:cNvSpPr>
          <p:nvPr>
            <p:ph type="title" idx="15"/>
          </p:nvPr>
        </p:nvSpPr>
        <p:spPr>
          <a:xfrm>
            <a:off x="5967438" y="113790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64" name="Google Shape;164;p29"/>
          <p:cNvSpPr txBox="1">
            <a:spLocks noGrp="1"/>
          </p:cNvSpPr>
          <p:nvPr>
            <p:ph type="title" idx="16"/>
          </p:nvPr>
        </p:nvSpPr>
        <p:spPr>
          <a:xfrm>
            <a:off x="5967450" y="152285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65" name="Google Shape;165;p29"/>
          <p:cNvSpPr txBox="1">
            <a:spLocks noGrp="1"/>
          </p:cNvSpPr>
          <p:nvPr>
            <p:ph type="title" idx="17" hasCustomPrompt="1"/>
          </p:nvPr>
        </p:nvSpPr>
        <p:spPr>
          <a:xfrm>
            <a:off x="4950075" y="2698375"/>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6" name="Google Shape;166;p29"/>
          <p:cNvSpPr txBox="1">
            <a:spLocks noGrp="1"/>
          </p:cNvSpPr>
          <p:nvPr>
            <p:ph type="title" idx="18"/>
          </p:nvPr>
        </p:nvSpPr>
        <p:spPr>
          <a:xfrm>
            <a:off x="5967438" y="2364875"/>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67" name="Google Shape;167;p29"/>
          <p:cNvSpPr txBox="1">
            <a:spLocks noGrp="1"/>
          </p:cNvSpPr>
          <p:nvPr>
            <p:ph type="title" idx="19"/>
          </p:nvPr>
        </p:nvSpPr>
        <p:spPr>
          <a:xfrm>
            <a:off x="5967450" y="2749825"/>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68" name="Google Shape;168;p29"/>
          <p:cNvSpPr txBox="1">
            <a:spLocks noGrp="1"/>
          </p:cNvSpPr>
          <p:nvPr>
            <p:ph type="title" idx="20" hasCustomPrompt="1"/>
          </p:nvPr>
        </p:nvSpPr>
        <p:spPr>
          <a:xfrm>
            <a:off x="4950075" y="392535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9" name="Google Shape;169;p29"/>
          <p:cNvSpPr txBox="1">
            <a:spLocks noGrp="1"/>
          </p:cNvSpPr>
          <p:nvPr>
            <p:ph type="title" idx="21"/>
          </p:nvPr>
        </p:nvSpPr>
        <p:spPr>
          <a:xfrm>
            <a:off x="5967438" y="359185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70" name="Google Shape;170;p29"/>
          <p:cNvSpPr txBox="1">
            <a:spLocks noGrp="1"/>
          </p:cNvSpPr>
          <p:nvPr>
            <p:ph type="title" idx="22"/>
          </p:nvPr>
        </p:nvSpPr>
        <p:spPr>
          <a:xfrm>
            <a:off x="5967450" y="397680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able of contents 1">
  <p:cSld name="CUSTOM_19">
    <p:spTree>
      <p:nvGrpSpPr>
        <p:cNvPr id="1" name="Shape 171"/>
        <p:cNvGrpSpPr/>
        <p:nvPr/>
      </p:nvGrpSpPr>
      <p:grpSpPr>
        <a:xfrm>
          <a:off x="0" y="0"/>
          <a:ext cx="0" cy="0"/>
          <a:chOff x="0" y="0"/>
          <a:chExt cx="0" cy="0"/>
        </a:xfrm>
      </p:grpSpPr>
      <p:sp>
        <p:nvSpPr>
          <p:cNvPr id="172" name="Google Shape;172;p30"/>
          <p:cNvSpPr txBox="1">
            <a:spLocks noGrp="1"/>
          </p:cNvSpPr>
          <p:nvPr>
            <p:ph type="title"/>
          </p:nvPr>
        </p:nvSpPr>
        <p:spPr>
          <a:xfrm>
            <a:off x="723975" y="361950"/>
            <a:ext cx="76962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73" name="Google Shape;173;p30"/>
          <p:cNvSpPr txBox="1">
            <a:spLocks noGrp="1"/>
          </p:cNvSpPr>
          <p:nvPr>
            <p:ph type="title" idx="2" hasCustomPrompt="1"/>
          </p:nvPr>
        </p:nvSpPr>
        <p:spPr>
          <a:xfrm>
            <a:off x="781163" y="1192613"/>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74" name="Google Shape;174;p30"/>
          <p:cNvSpPr txBox="1">
            <a:spLocks noGrp="1"/>
          </p:cNvSpPr>
          <p:nvPr>
            <p:ph type="title" idx="3"/>
          </p:nvPr>
        </p:nvSpPr>
        <p:spPr>
          <a:xfrm>
            <a:off x="781163" y="1695413"/>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75" name="Google Shape;175;p30"/>
          <p:cNvSpPr txBox="1">
            <a:spLocks noGrp="1"/>
          </p:cNvSpPr>
          <p:nvPr>
            <p:ph type="title" idx="4"/>
          </p:nvPr>
        </p:nvSpPr>
        <p:spPr>
          <a:xfrm>
            <a:off x="781163" y="2080363"/>
            <a:ext cx="24507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76" name="Google Shape;176;p30"/>
          <p:cNvSpPr txBox="1">
            <a:spLocks noGrp="1"/>
          </p:cNvSpPr>
          <p:nvPr>
            <p:ph type="title" idx="5" hasCustomPrompt="1"/>
          </p:nvPr>
        </p:nvSpPr>
        <p:spPr>
          <a:xfrm>
            <a:off x="3345750" y="1192613"/>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77" name="Google Shape;177;p30"/>
          <p:cNvSpPr txBox="1">
            <a:spLocks noGrp="1"/>
          </p:cNvSpPr>
          <p:nvPr>
            <p:ph type="title" idx="6"/>
          </p:nvPr>
        </p:nvSpPr>
        <p:spPr>
          <a:xfrm>
            <a:off x="3345750" y="1695413"/>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78" name="Google Shape;178;p30"/>
          <p:cNvSpPr txBox="1">
            <a:spLocks noGrp="1"/>
          </p:cNvSpPr>
          <p:nvPr>
            <p:ph type="title" idx="7"/>
          </p:nvPr>
        </p:nvSpPr>
        <p:spPr>
          <a:xfrm>
            <a:off x="3345750" y="2080363"/>
            <a:ext cx="24507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79" name="Google Shape;179;p30"/>
          <p:cNvSpPr txBox="1">
            <a:spLocks noGrp="1"/>
          </p:cNvSpPr>
          <p:nvPr>
            <p:ph type="title" idx="8" hasCustomPrompt="1"/>
          </p:nvPr>
        </p:nvSpPr>
        <p:spPr>
          <a:xfrm>
            <a:off x="5910338" y="1192625"/>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0" name="Google Shape;180;p30"/>
          <p:cNvSpPr txBox="1">
            <a:spLocks noGrp="1"/>
          </p:cNvSpPr>
          <p:nvPr>
            <p:ph type="title" idx="9"/>
          </p:nvPr>
        </p:nvSpPr>
        <p:spPr>
          <a:xfrm>
            <a:off x="5910338" y="1695425"/>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81" name="Google Shape;181;p30"/>
          <p:cNvSpPr txBox="1">
            <a:spLocks noGrp="1"/>
          </p:cNvSpPr>
          <p:nvPr>
            <p:ph type="title" idx="13"/>
          </p:nvPr>
        </p:nvSpPr>
        <p:spPr>
          <a:xfrm>
            <a:off x="5910338" y="2080375"/>
            <a:ext cx="24507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82" name="Google Shape;182;p30"/>
          <p:cNvSpPr txBox="1">
            <a:spLocks noGrp="1"/>
          </p:cNvSpPr>
          <p:nvPr>
            <p:ph type="title" idx="14" hasCustomPrompt="1"/>
          </p:nvPr>
        </p:nvSpPr>
        <p:spPr>
          <a:xfrm>
            <a:off x="781163" y="2839200"/>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3" name="Google Shape;183;p30"/>
          <p:cNvSpPr txBox="1">
            <a:spLocks noGrp="1"/>
          </p:cNvSpPr>
          <p:nvPr>
            <p:ph type="title" idx="15"/>
          </p:nvPr>
        </p:nvSpPr>
        <p:spPr>
          <a:xfrm>
            <a:off x="781163" y="3342000"/>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84" name="Google Shape;184;p30"/>
          <p:cNvSpPr txBox="1">
            <a:spLocks noGrp="1"/>
          </p:cNvSpPr>
          <p:nvPr>
            <p:ph type="title" idx="16"/>
          </p:nvPr>
        </p:nvSpPr>
        <p:spPr>
          <a:xfrm>
            <a:off x="781163" y="3726950"/>
            <a:ext cx="24525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85" name="Google Shape;185;p30"/>
          <p:cNvSpPr txBox="1">
            <a:spLocks noGrp="1"/>
          </p:cNvSpPr>
          <p:nvPr>
            <p:ph type="title" idx="17" hasCustomPrompt="1"/>
          </p:nvPr>
        </p:nvSpPr>
        <p:spPr>
          <a:xfrm>
            <a:off x="3345750" y="2839200"/>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6" name="Google Shape;186;p30"/>
          <p:cNvSpPr txBox="1">
            <a:spLocks noGrp="1"/>
          </p:cNvSpPr>
          <p:nvPr>
            <p:ph type="title" idx="18"/>
          </p:nvPr>
        </p:nvSpPr>
        <p:spPr>
          <a:xfrm>
            <a:off x="3345750" y="3342000"/>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87" name="Google Shape;187;p30"/>
          <p:cNvSpPr txBox="1">
            <a:spLocks noGrp="1"/>
          </p:cNvSpPr>
          <p:nvPr>
            <p:ph type="title" idx="19"/>
          </p:nvPr>
        </p:nvSpPr>
        <p:spPr>
          <a:xfrm>
            <a:off x="3345750" y="3726950"/>
            <a:ext cx="24525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88" name="Google Shape;188;p30"/>
          <p:cNvSpPr txBox="1">
            <a:spLocks noGrp="1"/>
          </p:cNvSpPr>
          <p:nvPr>
            <p:ph type="title" idx="20" hasCustomPrompt="1"/>
          </p:nvPr>
        </p:nvSpPr>
        <p:spPr>
          <a:xfrm>
            <a:off x="5910325" y="2839200"/>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9" name="Google Shape;189;p30"/>
          <p:cNvSpPr txBox="1">
            <a:spLocks noGrp="1"/>
          </p:cNvSpPr>
          <p:nvPr>
            <p:ph type="title" idx="21"/>
          </p:nvPr>
        </p:nvSpPr>
        <p:spPr>
          <a:xfrm>
            <a:off x="5910324" y="3342000"/>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90" name="Google Shape;190;p30"/>
          <p:cNvSpPr txBox="1">
            <a:spLocks noGrp="1"/>
          </p:cNvSpPr>
          <p:nvPr>
            <p:ph type="title" idx="22"/>
          </p:nvPr>
        </p:nvSpPr>
        <p:spPr>
          <a:xfrm>
            <a:off x="5910325" y="3726950"/>
            <a:ext cx="24525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91" name="Google Shape;191;p30"/>
          <p:cNvSpPr/>
          <p:nvPr/>
        </p:nvSpPr>
        <p:spPr>
          <a:xfrm rot="10800000">
            <a:off x="5910325" y="0"/>
            <a:ext cx="2055300" cy="3861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rot="5400000">
            <a:off x="-856675" y="394185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3900" y="361950"/>
            <a:ext cx="6448200" cy="591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25" name="Google Shape;25;p4"/>
          <p:cNvSpPr txBox="1">
            <a:spLocks noGrp="1"/>
          </p:cNvSpPr>
          <p:nvPr>
            <p:ph type="body" idx="1"/>
          </p:nvPr>
        </p:nvSpPr>
        <p:spPr>
          <a:xfrm>
            <a:off x="723900" y="953775"/>
            <a:ext cx="7696200" cy="36150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5"/>
              </a:buClr>
              <a:buSzPts val="1200"/>
              <a:buAutoNum type="arabicPeriod"/>
              <a:defRPr sz="1100">
                <a:solidFill>
                  <a:srgbClr val="000000"/>
                </a:solidFill>
              </a:defRPr>
            </a:lvl1pPr>
            <a:lvl2pPr marL="914400" lvl="1" indent="-304800">
              <a:spcBef>
                <a:spcPts val="1600"/>
              </a:spcBef>
              <a:spcAft>
                <a:spcPts val="0"/>
              </a:spcAft>
              <a:buClr>
                <a:srgbClr val="000000"/>
              </a:buClr>
              <a:buSzPts val="1200"/>
              <a:buAutoNum type="alphaLcPeriod"/>
              <a:defRPr>
                <a:solidFill>
                  <a:srgbClr val="000000"/>
                </a:solidFill>
              </a:defRPr>
            </a:lvl2pPr>
            <a:lvl3pPr marL="1371600" lvl="2" indent="-304800">
              <a:spcBef>
                <a:spcPts val="1600"/>
              </a:spcBef>
              <a:spcAft>
                <a:spcPts val="0"/>
              </a:spcAft>
              <a:buClr>
                <a:srgbClr val="000000"/>
              </a:buClr>
              <a:buSzPts val="1200"/>
              <a:buAutoNum type="romanLcPeriod"/>
              <a:defRPr>
                <a:solidFill>
                  <a:srgbClr val="000000"/>
                </a:solidFill>
              </a:defRPr>
            </a:lvl3pPr>
            <a:lvl4pPr marL="1828800" lvl="3" indent="-304800">
              <a:spcBef>
                <a:spcPts val="1600"/>
              </a:spcBef>
              <a:spcAft>
                <a:spcPts val="0"/>
              </a:spcAft>
              <a:buClr>
                <a:srgbClr val="000000"/>
              </a:buClr>
              <a:buSzPts val="1200"/>
              <a:buAutoNum type="arabicPeriod"/>
              <a:defRPr>
                <a:solidFill>
                  <a:srgbClr val="000000"/>
                </a:solidFill>
              </a:defRPr>
            </a:lvl4pPr>
            <a:lvl5pPr marL="2286000" lvl="4" indent="-304800">
              <a:spcBef>
                <a:spcPts val="1600"/>
              </a:spcBef>
              <a:spcAft>
                <a:spcPts val="0"/>
              </a:spcAft>
              <a:buClr>
                <a:srgbClr val="000000"/>
              </a:buClr>
              <a:buSzPts val="1200"/>
              <a:buAutoNum type="alphaLcPeriod"/>
              <a:defRPr>
                <a:solidFill>
                  <a:srgbClr val="000000"/>
                </a:solidFill>
              </a:defRPr>
            </a:lvl5pPr>
            <a:lvl6pPr marL="2743200" lvl="5" indent="-304800">
              <a:spcBef>
                <a:spcPts val="1600"/>
              </a:spcBef>
              <a:spcAft>
                <a:spcPts val="0"/>
              </a:spcAft>
              <a:buClr>
                <a:srgbClr val="000000"/>
              </a:buClr>
              <a:buSzPts val="1200"/>
              <a:buAutoNum type="romanLcPeriod"/>
              <a:defRPr>
                <a:solidFill>
                  <a:srgbClr val="000000"/>
                </a:solidFill>
              </a:defRPr>
            </a:lvl6pPr>
            <a:lvl7pPr marL="3200400" lvl="6" indent="-304800">
              <a:spcBef>
                <a:spcPts val="1600"/>
              </a:spcBef>
              <a:spcAft>
                <a:spcPts val="0"/>
              </a:spcAft>
              <a:buClr>
                <a:srgbClr val="000000"/>
              </a:buClr>
              <a:buSzPts val="1200"/>
              <a:buAutoNum type="arabicPeriod"/>
              <a:defRPr>
                <a:solidFill>
                  <a:srgbClr val="000000"/>
                </a:solidFill>
              </a:defRPr>
            </a:lvl7pPr>
            <a:lvl8pPr marL="3657600" lvl="7" indent="-304800">
              <a:spcBef>
                <a:spcPts val="1600"/>
              </a:spcBef>
              <a:spcAft>
                <a:spcPts val="0"/>
              </a:spcAft>
              <a:buClr>
                <a:srgbClr val="000000"/>
              </a:buClr>
              <a:buSzPts val="1200"/>
              <a:buAutoNum type="alphaLcPeriod"/>
              <a:defRPr>
                <a:solidFill>
                  <a:srgbClr val="000000"/>
                </a:solidFill>
              </a:defRPr>
            </a:lvl8pPr>
            <a:lvl9pPr marL="4114800" lvl="8" indent="-304800">
              <a:spcBef>
                <a:spcPts val="1600"/>
              </a:spcBef>
              <a:spcAft>
                <a:spcPts val="1600"/>
              </a:spcAft>
              <a:buClr>
                <a:srgbClr val="000000"/>
              </a:buClr>
              <a:buSzPts val="1200"/>
              <a:buAutoNum type="romanLcPeriod"/>
              <a:defRPr>
                <a:solidFill>
                  <a:srgbClr val="000000"/>
                </a:solidFill>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193"/>
        <p:cNvGrpSpPr/>
        <p:nvPr/>
      </p:nvGrpSpPr>
      <p:grpSpPr>
        <a:xfrm>
          <a:off x="0" y="0"/>
          <a:ext cx="0" cy="0"/>
          <a:chOff x="0" y="0"/>
          <a:chExt cx="0" cy="0"/>
        </a:xfrm>
      </p:grpSpPr>
      <p:sp>
        <p:nvSpPr>
          <p:cNvPr id="194" name="Google Shape;194;p31"/>
          <p:cNvSpPr/>
          <p:nvPr/>
        </p:nvSpPr>
        <p:spPr>
          <a:xfrm>
            <a:off x="-50" y="1371600"/>
            <a:ext cx="9144000" cy="2571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96" name="Google Shape;196;p31"/>
          <p:cNvSpPr txBox="1">
            <a:spLocks noGrp="1"/>
          </p:cNvSpPr>
          <p:nvPr>
            <p:ph type="body" idx="1"/>
          </p:nvPr>
        </p:nvSpPr>
        <p:spPr>
          <a:xfrm>
            <a:off x="723900" y="2445400"/>
            <a:ext cx="2284500" cy="15525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97" name="Google Shape;197;p31"/>
          <p:cNvSpPr txBox="1">
            <a:spLocks noGrp="1"/>
          </p:cNvSpPr>
          <p:nvPr>
            <p:ph type="body" idx="2"/>
          </p:nvPr>
        </p:nvSpPr>
        <p:spPr>
          <a:xfrm>
            <a:off x="3429746" y="2445400"/>
            <a:ext cx="2284500" cy="15525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98" name="Google Shape;198;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99" name="Google Shape;199;p31"/>
          <p:cNvSpPr txBox="1">
            <a:spLocks noGrp="1"/>
          </p:cNvSpPr>
          <p:nvPr>
            <p:ph type="title" idx="3"/>
          </p:nvPr>
        </p:nvSpPr>
        <p:spPr>
          <a:xfrm>
            <a:off x="1003407" y="1921425"/>
            <a:ext cx="1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0" name="Google Shape;200;p31"/>
          <p:cNvSpPr txBox="1">
            <a:spLocks noGrp="1"/>
          </p:cNvSpPr>
          <p:nvPr>
            <p:ph type="title" idx="4"/>
          </p:nvPr>
        </p:nvSpPr>
        <p:spPr>
          <a:xfrm>
            <a:off x="3709240" y="1921425"/>
            <a:ext cx="1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1" name="Google Shape;201;p31"/>
          <p:cNvSpPr txBox="1">
            <a:spLocks noGrp="1"/>
          </p:cNvSpPr>
          <p:nvPr>
            <p:ph type="body" idx="5"/>
          </p:nvPr>
        </p:nvSpPr>
        <p:spPr>
          <a:xfrm>
            <a:off x="6135608" y="2445400"/>
            <a:ext cx="2284500" cy="15525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02" name="Google Shape;202;p31"/>
          <p:cNvSpPr txBox="1">
            <a:spLocks noGrp="1"/>
          </p:cNvSpPr>
          <p:nvPr>
            <p:ph type="title" idx="6"/>
          </p:nvPr>
        </p:nvSpPr>
        <p:spPr>
          <a:xfrm>
            <a:off x="6415102" y="1921425"/>
            <a:ext cx="1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3" name="Google Shape;203;p31"/>
          <p:cNvSpPr/>
          <p:nvPr/>
        </p:nvSpPr>
        <p:spPr>
          <a:xfrm rot="10800000">
            <a:off x="-13400" y="359270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rot="5400000">
            <a:off x="8459538" y="8755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hree columns 1">
  <p:cSld name="CUSTOM_17">
    <p:spTree>
      <p:nvGrpSpPr>
        <p:cNvPr id="1" name="Shape 205"/>
        <p:cNvGrpSpPr/>
        <p:nvPr/>
      </p:nvGrpSpPr>
      <p:grpSpPr>
        <a:xfrm>
          <a:off x="0" y="0"/>
          <a:ext cx="0" cy="0"/>
          <a:chOff x="0" y="0"/>
          <a:chExt cx="0" cy="0"/>
        </a:xfrm>
      </p:grpSpPr>
      <p:sp>
        <p:nvSpPr>
          <p:cNvPr id="206" name="Google Shape;206;p32"/>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07" name="Google Shape;207;p32"/>
          <p:cNvSpPr txBox="1">
            <a:spLocks noGrp="1"/>
          </p:cNvSpPr>
          <p:nvPr>
            <p:ph type="title" idx="2"/>
          </p:nvPr>
        </p:nvSpPr>
        <p:spPr>
          <a:xfrm>
            <a:off x="2013761" y="1268013"/>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08" name="Google Shape;208;p32"/>
          <p:cNvSpPr txBox="1">
            <a:spLocks noGrp="1"/>
          </p:cNvSpPr>
          <p:nvPr>
            <p:ph type="title" idx="3"/>
          </p:nvPr>
        </p:nvSpPr>
        <p:spPr>
          <a:xfrm>
            <a:off x="723750" y="1652975"/>
            <a:ext cx="3713100" cy="5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09" name="Google Shape;209;p32"/>
          <p:cNvSpPr txBox="1">
            <a:spLocks noGrp="1"/>
          </p:cNvSpPr>
          <p:nvPr>
            <p:ph type="title" idx="4"/>
          </p:nvPr>
        </p:nvSpPr>
        <p:spPr>
          <a:xfrm>
            <a:off x="2013761" y="3637950"/>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10" name="Google Shape;210;p32"/>
          <p:cNvSpPr txBox="1">
            <a:spLocks noGrp="1"/>
          </p:cNvSpPr>
          <p:nvPr>
            <p:ph type="title" idx="5"/>
          </p:nvPr>
        </p:nvSpPr>
        <p:spPr>
          <a:xfrm>
            <a:off x="723750" y="4022900"/>
            <a:ext cx="3713100" cy="5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11" name="Google Shape;211;p32"/>
          <p:cNvSpPr txBox="1">
            <a:spLocks noGrp="1"/>
          </p:cNvSpPr>
          <p:nvPr>
            <p:ph type="title" idx="6"/>
          </p:nvPr>
        </p:nvSpPr>
        <p:spPr>
          <a:xfrm>
            <a:off x="4707147" y="2452975"/>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12" name="Google Shape;212;p32"/>
          <p:cNvSpPr txBox="1">
            <a:spLocks noGrp="1"/>
          </p:cNvSpPr>
          <p:nvPr>
            <p:ph type="title" idx="7"/>
          </p:nvPr>
        </p:nvSpPr>
        <p:spPr>
          <a:xfrm>
            <a:off x="4707150" y="2837925"/>
            <a:ext cx="3713100" cy="58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13" name="Google Shape;213;p32"/>
          <p:cNvSpPr/>
          <p:nvPr/>
        </p:nvSpPr>
        <p:spPr>
          <a:xfrm rot="10800000">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hree columns 2">
  <p:cSld name="CUSTOM_18">
    <p:spTree>
      <p:nvGrpSpPr>
        <p:cNvPr id="1" name="Shape 214"/>
        <p:cNvGrpSpPr/>
        <p:nvPr/>
      </p:nvGrpSpPr>
      <p:grpSpPr>
        <a:xfrm>
          <a:off x="0" y="0"/>
          <a:ext cx="0" cy="0"/>
          <a:chOff x="0" y="0"/>
          <a:chExt cx="0" cy="0"/>
        </a:xfrm>
      </p:grpSpPr>
      <p:sp>
        <p:nvSpPr>
          <p:cNvPr id="215" name="Google Shape;215;p33"/>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16" name="Google Shape;216;p33"/>
          <p:cNvSpPr txBox="1">
            <a:spLocks noGrp="1"/>
          </p:cNvSpPr>
          <p:nvPr>
            <p:ph type="title" idx="2"/>
          </p:nvPr>
        </p:nvSpPr>
        <p:spPr>
          <a:xfrm>
            <a:off x="800175" y="3341850"/>
            <a:ext cx="24231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17" name="Google Shape;217;p33"/>
          <p:cNvSpPr txBox="1">
            <a:spLocks noGrp="1"/>
          </p:cNvSpPr>
          <p:nvPr>
            <p:ph type="title" idx="3"/>
          </p:nvPr>
        </p:nvSpPr>
        <p:spPr>
          <a:xfrm>
            <a:off x="800175" y="3726800"/>
            <a:ext cx="24231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18" name="Google Shape;218;p33"/>
          <p:cNvSpPr txBox="1">
            <a:spLocks noGrp="1"/>
          </p:cNvSpPr>
          <p:nvPr>
            <p:ph type="title" idx="4"/>
          </p:nvPr>
        </p:nvSpPr>
        <p:spPr>
          <a:xfrm>
            <a:off x="3369973" y="2315675"/>
            <a:ext cx="24231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19" name="Google Shape;219;p33"/>
          <p:cNvSpPr txBox="1">
            <a:spLocks noGrp="1"/>
          </p:cNvSpPr>
          <p:nvPr>
            <p:ph type="title" idx="5"/>
          </p:nvPr>
        </p:nvSpPr>
        <p:spPr>
          <a:xfrm>
            <a:off x="3369973" y="2700625"/>
            <a:ext cx="24231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20" name="Google Shape;220;p33"/>
          <p:cNvSpPr txBox="1">
            <a:spLocks noGrp="1"/>
          </p:cNvSpPr>
          <p:nvPr>
            <p:ph type="title" idx="6"/>
          </p:nvPr>
        </p:nvSpPr>
        <p:spPr>
          <a:xfrm>
            <a:off x="5939772" y="3341850"/>
            <a:ext cx="24231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21" name="Google Shape;221;p33"/>
          <p:cNvSpPr txBox="1">
            <a:spLocks noGrp="1"/>
          </p:cNvSpPr>
          <p:nvPr>
            <p:ph type="title" idx="7"/>
          </p:nvPr>
        </p:nvSpPr>
        <p:spPr>
          <a:xfrm>
            <a:off x="5939772" y="3726800"/>
            <a:ext cx="24231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22" name="Google Shape;222;p33"/>
          <p:cNvSpPr/>
          <p:nvPr/>
        </p:nvSpPr>
        <p:spPr>
          <a:xfrm rot="10800000">
            <a:off x="6510000" y="0"/>
            <a:ext cx="2634000" cy="5343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3"/>
          <p:cNvSpPr/>
          <p:nvPr/>
        </p:nvSpPr>
        <p:spPr>
          <a:xfrm rot="10800000">
            <a:off x="0" y="4609200"/>
            <a:ext cx="2634000" cy="53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p:cSld name="CUSTOM_4">
    <p:spTree>
      <p:nvGrpSpPr>
        <p:cNvPr id="1" name="Shape 224"/>
        <p:cNvGrpSpPr/>
        <p:nvPr/>
      </p:nvGrpSpPr>
      <p:grpSpPr>
        <a:xfrm>
          <a:off x="0" y="0"/>
          <a:ext cx="0" cy="0"/>
          <a:chOff x="0" y="0"/>
          <a:chExt cx="0" cy="0"/>
        </a:xfrm>
      </p:grpSpPr>
      <p:sp>
        <p:nvSpPr>
          <p:cNvPr id="225" name="Google Shape;225;p34"/>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26" name="Google Shape;226;p34"/>
          <p:cNvSpPr txBox="1">
            <a:spLocks noGrp="1"/>
          </p:cNvSpPr>
          <p:nvPr>
            <p:ph type="body" idx="1"/>
          </p:nvPr>
        </p:nvSpPr>
        <p:spPr>
          <a:xfrm>
            <a:off x="723975" y="2912813"/>
            <a:ext cx="1708200" cy="11739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27" name="Google Shape;227;p34"/>
          <p:cNvSpPr txBox="1">
            <a:spLocks noGrp="1"/>
          </p:cNvSpPr>
          <p:nvPr>
            <p:ph type="title" idx="2"/>
          </p:nvPr>
        </p:nvSpPr>
        <p:spPr>
          <a:xfrm>
            <a:off x="706265" y="2388838"/>
            <a:ext cx="17259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1600"/>
              <a:buNone/>
              <a:defRPr sz="2100">
                <a:solidFill>
                  <a:schemeClr val="accent5"/>
                </a:solidFill>
              </a:defRPr>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a:endParaRPr/>
          </a:p>
        </p:txBody>
      </p:sp>
      <p:sp>
        <p:nvSpPr>
          <p:cNvPr id="228" name="Google Shape;228;p34"/>
          <p:cNvSpPr txBox="1">
            <a:spLocks noGrp="1"/>
          </p:cNvSpPr>
          <p:nvPr>
            <p:ph type="body" idx="3"/>
          </p:nvPr>
        </p:nvSpPr>
        <p:spPr>
          <a:xfrm>
            <a:off x="6694200" y="2912813"/>
            <a:ext cx="1708200" cy="1173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29" name="Google Shape;229;p34"/>
          <p:cNvSpPr txBox="1">
            <a:spLocks noGrp="1"/>
          </p:cNvSpPr>
          <p:nvPr>
            <p:ph type="title" idx="4"/>
          </p:nvPr>
        </p:nvSpPr>
        <p:spPr>
          <a:xfrm>
            <a:off x="6694190" y="2388838"/>
            <a:ext cx="17259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600"/>
              <a:buNone/>
              <a:defRPr sz="2100">
                <a:solidFill>
                  <a:schemeClr val="accent5"/>
                </a:solidFill>
              </a:defRPr>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wo columns 1">
  <p:cSld name="CUSTOM_24">
    <p:spTree>
      <p:nvGrpSpPr>
        <p:cNvPr id="1" name="Shape 230"/>
        <p:cNvGrpSpPr/>
        <p:nvPr/>
      </p:nvGrpSpPr>
      <p:grpSpPr>
        <a:xfrm>
          <a:off x="0" y="0"/>
          <a:ext cx="0" cy="0"/>
          <a:chOff x="0" y="0"/>
          <a:chExt cx="0" cy="0"/>
        </a:xfrm>
      </p:grpSpPr>
      <p:sp>
        <p:nvSpPr>
          <p:cNvPr id="231" name="Google Shape;231;p3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32" name="Google Shape;232;p35"/>
          <p:cNvSpPr txBox="1">
            <a:spLocks noGrp="1"/>
          </p:cNvSpPr>
          <p:nvPr>
            <p:ph type="title" idx="2"/>
          </p:nvPr>
        </p:nvSpPr>
        <p:spPr>
          <a:xfrm>
            <a:off x="2944250" y="1374713"/>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33" name="Google Shape;233;p35"/>
          <p:cNvSpPr txBox="1">
            <a:spLocks noGrp="1"/>
          </p:cNvSpPr>
          <p:nvPr>
            <p:ph type="title" idx="3"/>
          </p:nvPr>
        </p:nvSpPr>
        <p:spPr>
          <a:xfrm>
            <a:off x="2944250" y="1759663"/>
            <a:ext cx="2423100" cy="76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34" name="Google Shape;234;p35"/>
          <p:cNvSpPr txBox="1">
            <a:spLocks noGrp="1"/>
          </p:cNvSpPr>
          <p:nvPr>
            <p:ph type="title" idx="4"/>
          </p:nvPr>
        </p:nvSpPr>
        <p:spPr>
          <a:xfrm>
            <a:off x="3776686" y="2615838"/>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35" name="Google Shape;235;p35"/>
          <p:cNvSpPr txBox="1">
            <a:spLocks noGrp="1"/>
          </p:cNvSpPr>
          <p:nvPr>
            <p:ph type="title" idx="5"/>
          </p:nvPr>
        </p:nvSpPr>
        <p:spPr>
          <a:xfrm>
            <a:off x="3776686" y="3000788"/>
            <a:ext cx="2423100" cy="7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wo columns 2">
  <p:cSld name="CUSTOM_31">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38" name="Google Shape;238;p36"/>
          <p:cNvSpPr txBox="1">
            <a:spLocks noGrp="1"/>
          </p:cNvSpPr>
          <p:nvPr>
            <p:ph type="title" idx="2"/>
          </p:nvPr>
        </p:nvSpPr>
        <p:spPr>
          <a:xfrm>
            <a:off x="5329763" y="194910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39" name="Google Shape;239;p36"/>
          <p:cNvSpPr txBox="1">
            <a:spLocks noGrp="1"/>
          </p:cNvSpPr>
          <p:nvPr>
            <p:ph type="title" idx="3"/>
          </p:nvPr>
        </p:nvSpPr>
        <p:spPr>
          <a:xfrm>
            <a:off x="5329775" y="2351400"/>
            <a:ext cx="2899800" cy="76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40" name="Google Shape;240;p36"/>
          <p:cNvSpPr txBox="1">
            <a:spLocks noGrp="1"/>
          </p:cNvSpPr>
          <p:nvPr>
            <p:ph type="title" idx="4"/>
          </p:nvPr>
        </p:nvSpPr>
        <p:spPr>
          <a:xfrm>
            <a:off x="5329763" y="331330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41" name="Google Shape;241;p36"/>
          <p:cNvSpPr txBox="1">
            <a:spLocks noGrp="1"/>
          </p:cNvSpPr>
          <p:nvPr>
            <p:ph type="title" idx="5"/>
          </p:nvPr>
        </p:nvSpPr>
        <p:spPr>
          <a:xfrm>
            <a:off x="5329775" y="3715600"/>
            <a:ext cx="2899800" cy="76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wo columns 3">
  <p:cSld name="CUSTOM_38">
    <p:spTree>
      <p:nvGrpSpPr>
        <p:cNvPr id="1" name="Shape 242"/>
        <p:cNvGrpSpPr/>
        <p:nvPr/>
      </p:nvGrpSpPr>
      <p:grpSpPr>
        <a:xfrm>
          <a:off x="0" y="0"/>
          <a:ext cx="0" cy="0"/>
          <a:chOff x="0" y="0"/>
          <a:chExt cx="0" cy="0"/>
        </a:xfrm>
      </p:grpSpPr>
      <p:sp>
        <p:nvSpPr>
          <p:cNvPr id="243" name="Google Shape;243;p37"/>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44" name="Google Shape;244;p37"/>
          <p:cNvSpPr txBox="1">
            <a:spLocks noGrp="1"/>
          </p:cNvSpPr>
          <p:nvPr>
            <p:ph type="title" idx="2"/>
          </p:nvPr>
        </p:nvSpPr>
        <p:spPr>
          <a:xfrm>
            <a:off x="4647507" y="1033275"/>
            <a:ext cx="3753000" cy="353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Char char="●"/>
              <a:defRPr sz="1200" b="0">
                <a:latin typeface="Montserrat"/>
                <a:ea typeface="Montserrat"/>
                <a:cs typeface="Montserrat"/>
                <a:sym typeface="Montserrat"/>
              </a:defRPr>
            </a:lvl1pPr>
            <a:lvl2pPr lvl="1" rtl="0">
              <a:spcBef>
                <a:spcPts val="0"/>
              </a:spcBef>
              <a:spcAft>
                <a:spcPts val="0"/>
              </a:spcAft>
              <a:buSzPts val="1400"/>
              <a:buFont typeface="Montserrat"/>
              <a:buChar char="○"/>
              <a:defRPr sz="1400">
                <a:latin typeface="Montserrat"/>
                <a:ea typeface="Montserrat"/>
                <a:cs typeface="Montserrat"/>
                <a:sym typeface="Montserrat"/>
              </a:defRPr>
            </a:lvl2pPr>
            <a:lvl3pPr lvl="2" rtl="0">
              <a:spcBef>
                <a:spcPts val="0"/>
              </a:spcBef>
              <a:spcAft>
                <a:spcPts val="0"/>
              </a:spcAft>
              <a:buSzPts val="1400"/>
              <a:buFont typeface="Montserrat"/>
              <a:buChar char="■"/>
              <a:defRPr sz="1400">
                <a:latin typeface="Montserrat"/>
                <a:ea typeface="Montserrat"/>
                <a:cs typeface="Montserrat"/>
                <a:sym typeface="Montserrat"/>
              </a:defRPr>
            </a:lvl3pPr>
            <a:lvl4pPr lvl="3" rtl="0">
              <a:spcBef>
                <a:spcPts val="0"/>
              </a:spcBef>
              <a:spcAft>
                <a:spcPts val="0"/>
              </a:spcAft>
              <a:buSzPts val="1400"/>
              <a:buFont typeface="Montserrat"/>
              <a:buChar char="●"/>
              <a:defRPr sz="1400">
                <a:latin typeface="Montserrat"/>
                <a:ea typeface="Montserrat"/>
                <a:cs typeface="Montserrat"/>
                <a:sym typeface="Montserrat"/>
              </a:defRPr>
            </a:lvl4pPr>
            <a:lvl5pPr lvl="4" rtl="0">
              <a:spcBef>
                <a:spcPts val="0"/>
              </a:spcBef>
              <a:spcAft>
                <a:spcPts val="0"/>
              </a:spcAft>
              <a:buSzPts val="1400"/>
              <a:buFont typeface="Montserrat"/>
              <a:buChar char="○"/>
              <a:defRPr sz="1400">
                <a:latin typeface="Montserrat"/>
                <a:ea typeface="Montserrat"/>
                <a:cs typeface="Montserrat"/>
                <a:sym typeface="Montserrat"/>
              </a:defRPr>
            </a:lvl5pPr>
            <a:lvl6pPr lvl="5" rtl="0">
              <a:spcBef>
                <a:spcPts val="0"/>
              </a:spcBef>
              <a:spcAft>
                <a:spcPts val="0"/>
              </a:spcAft>
              <a:buSzPts val="1400"/>
              <a:buFont typeface="Montserrat"/>
              <a:buChar char="■"/>
              <a:defRPr sz="1400">
                <a:latin typeface="Montserrat"/>
                <a:ea typeface="Montserrat"/>
                <a:cs typeface="Montserrat"/>
                <a:sym typeface="Montserrat"/>
              </a:defRPr>
            </a:lvl6pPr>
            <a:lvl7pPr lvl="6" rtl="0">
              <a:spcBef>
                <a:spcPts val="0"/>
              </a:spcBef>
              <a:spcAft>
                <a:spcPts val="0"/>
              </a:spcAft>
              <a:buSzPts val="1400"/>
              <a:buFont typeface="Montserrat"/>
              <a:buChar char="●"/>
              <a:defRPr sz="1400">
                <a:latin typeface="Montserrat"/>
                <a:ea typeface="Montserrat"/>
                <a:cs typeface="Montserrat"/>
                <a:sym typeface="Montserrat"/>
              </a:defRPr>
            </a:lvl7pPr>
            <a:lvl8pPr lvl="7" rtl="0">
              <a:spcBef>
                <a:spcPts val="0"/>
              </a:spcBef>
              <a:spcAft>
                <a:spcPts val="0"/>
              </a:spcAft>
              <a:buSzPts val="1400"/>
              <a:buFont typeface="Montserrat"/>
              <a:buChar char="○"/>
              <a:defRPr sz="1400">
                <a:latin typeface="Montserrat"/>
                <a:ea typeface="Montserrat"/>
                <a:cs typeface="Montserrat"/>
                <a:sym typeface="Montserrat"/>
              </a:defRPr>
            </a:lvl8pPr>
            <a:lvl9pPr lvl="8" rtl="0">
              <a:spcBef>
                <a:spcPts val="0"/>
              </a:spcBef>
              <a:spcAft>
                <a:spcPts val="0"/>
              </a:spcAft>
              <a:buSzPts val="1400"/>
              <a:buFont typeface="Montserrat"/>
              <a:buChar char="■"/>
              <a:defRPr sz="1400">
                <a:latin typeface="Montserrat"/>
                <a:ea typeface="Montserrat"/>
                <a:cs typeface="Montserrat"/>
                <a:sym typeface="Montserrat"/>
              </a:defRPr>
            </a:lvl9pPr>
          </a:lstStyle>
          <a:p>
            <a:endParaRPr/>
          </a:p>
        </p:txBody>
      </p:sp>
      <p:sp>
        <p:nvSpPr>
          <p:cNvPr id="245" name="Google Shape;245;p37"/>
          <p:cNvSpPr txBox="1">
            <a:spLocks noGrp="1"/>
          </p:cNvSpPr>
          <p:nvPr>
            <p:ph type="title" idx="3"/>
          </p:nvPr>
        </p:nvSpPr>
        <p:spPr>
          <a:xfrm>
            <a:off x="731197" y="1033275"/>
            <a:ext cx="3752100" cy="353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Char char="●"/>
              <a:defRPr sz="1400" b="0">
                <a:latin typeface="Montserrat"/>
                <a:ea typeface="Montserrat"/>
                <a:cs typeface="Montserrat"/>
                <a:sym typeface="Montserrat"/>
              </a:defRPr>
            </a:lvl1pPr>
            <a:lvl2pPr lvl="1" rtl="0">
              <a:spcBef>
                <a:spcPts val="0"/>
              </a:spcBef>
              <a:spcAft>
                <a:spcPts val="0"/>
              </a:spcAft>
              <a:buSzPts val="1400"/>
              <a:buFont typeface="Montserrat"/>
              <a:buChar char="○"/>
              <a:defRPr sz="1400">
                <a:latin typeface="Montserrat"/>
                <a:ea typeface="Montserrat"/>
                <a:cs typeface="Montserrat"/>
                <a:sym typeface="Montserrat"/>
              </a:defRPr>
            </a:lvl2pPr>
            <a:lvl3pPr lvl="2" rtl="0">
              <a:spcBef>
                <a:spcPts val="0"/>
              </a:spcBef>
              <a:spcAft>
                <a:spcPts val="0"/>
              </a:spcAft>
              <a:buSzPts val="1400"/>
              <a:buFont typeface="Montserrat"/>
              <a:buChar char="■"/>
              <a:defRPr sz="1400">
                <a:latin typeface="Montserrat"/>
                <a:ea typeface="Montserrat"/>
                <a:cs typeface="Montserrat"/>
                <a:sym typeface="Montserrat"/>
              </a:defRPr>
            </a:lvl3pPr>
            <a:lvl4pPr lvl="3" rtl="0">
              <a:spcBef>
                <a:spcPts val="0"/>
              </a:spcBef>
              <a:spcAft>
                <a:spcPts val="0"/>
              </a:spcAft>
              <a:buSzPts val="1400"/>
              <a:buFont typeface="Montserrat"/>
              <a:buChar char="●"/>
              <a:defRPr sz="1400">
                <a:latin typeface="Montserrat"/>
                <a:ea typeface="Montserrat"/>
                <a:cs typeface="Montserrat"/>
                <a:sym typeface="Montserrat"/>
              </a:defRPr>
            </a:lvl4pPr>
            <a:lvl5pPr lvl="4" rtl="0">
              <a:spcBef>
                <a:spcPts val="0"/>
              </a:spcBef>
              <a:spcAft>
                <a:spcPts val="0"/>
              </a:spcAft>
              <a:buSzPts val="1400"/>
              <a:buFont typeface="Montserrat"/>
              <a:buChar char="○"/>
              <a:defRPr sz="1400">
                <a:latin typeface="Montserrat"/>
                <a:ea typeface="Montserrat"/>
                <a:cs typeface="Montserrat"/>
                <a:sym typeface="Montserrat"/>
              </a:defRPr>
            </a:lvl5pPr>
            <a:lvl6pPr lvl="5" rtl="0">
              <a:spcBef>
                <a:spcPts val="0"/>
              </a:spcBef>
              <a:spcAft>
                <a:spcPts val="0"/>
              </a:spcAft>
              <a:buSzPts val="1400"/>
              <a:buFont typeface="Montserrat"/>
              <a:buChar char="■"/>
              <a:defRPr sz="1400">
                <a:latin typeface="Montserrat"/>
                <a:ea typeface="Montserrat"/>
                <a:cs typeface="Montserrat"/>
                <a:sym typeface="Montserrat"/>
              </a:defRPr>
            </a:lvl6pPr>
            <a:lvl7pPr lvl="6" rtl="0">
              <a:spcBef>
                <a:spcPts val="0"/>
              </a:spcBef>
              <a:spcAft>
                <a:spcPts val="0"/>
              </a:spcAft>
              <a:buSzPts val="1400"/>
              <a:buFont typeface="Montserrat"/>
              <a:buChar char="●"/>
              <a:defRPr sz="1400">
                <a:latin typeface="Montserrat"/>
                <a:ea typeface="Montserrat"/>
                <a:cs typeface="Montserrat"/>
                <a:sym typeface="Montserrat"/>
              </a:defRPr>
            </a:lvl7pPr>
            <a:lvl8pPr lvl="7" rtl="0">
              <a:spcBef>
                <a:spcPts val="0"/>
              </a:spcBef>
              <a:spcAft>
                <a:spcPts val="0"/>
              </a:spcAft>
              <a:buSzPts val="1400"/>
              <a:buFont typeface="Montserrat"/>
              <a:buChar char="○"/>
              <a:defRPr sz="1400">
                <a:latin typeface="Montserrat"/>
                <a:ea typeface="Montserrat"/>
                <a:cs typeface="Montserrat"/>
                <a:sym typeface="Montserrat"/>
              </a:defRPr>
            </a:lvl8pPr>
            <a:lvl9pPr lvl="8" rtl="0">
              <a:spcBef>
                <a:spcPts val="0"/>
              </a:spcBef>
              <a:spcAft>
                <a:spcPts val="0"/>
              </a:spcAft>
              <a:buSzPts val="1400"/>
              <a:buFont typeface="Montserrat"/>
              <a:buChar char="■"/>
              <a:defRPr sz="1400">
                <a:latin typeface="Montserrat"/>
                <a:ea typeface="Montserrat"/>
                <a:cs typeface="Montserrat"/>
                <a:sym typeface="Montserrat"/>
              </a:defRPr>
            </a:lvl9pPr>
          </a:lstStyle>
          <a:p>
            <a:endParaRPr/>
          </a:p>
        </p:txBody>
      </p:sp>
      <p:sp>
        <p:nvSpPr>
          <p:cNvPr id="246" name="Google Shape;246;p37"/>
          <p:cNvSpPr/>
          <p:nvPr/>
        </p:nvSpPr>
        <p:spPr>
          <a:xfrm rot="10800000">
            <a:off x="6510000" y="-7500"/>
            <a:ext cx="2634000" cy="5418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7"/>
          <p:cNvSpPr/>
          <p:nvPr/>
        </p:nvSpPr>
        <p:spPr>
          <a:xfrm rot="10800000">
            <a:off x="0" y="4609200"/>
            <a:ext cx="2634000" cy="53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248"/>
        <p:cNvGrpSpPr/>
        <p:nvPr/>
      </p:nvGrpSpPr>
      <p:grpSpPr>
        <a:xfrm>
          <a:off x="0" y="0"/>
          <a:ext cx="0" cy="0"/>
          <a:chOff x="0" y="0"/>
          <a:chExt cx="0" cy="0"/>
        </a:xfrm>
      </p:grpSpPr>
      <p:sp>
        <p:nvSpPr>
          <p:cNvPr id="249" name="Google Shape;249;p38"/>
          <p:cNvSpPr txBox="1">
            <a:spLocks noGrp="1"/>
          </p:cNvSpPr>
          <p:nvPr>
            <p:ph type="body" idx="1"/>
          </p:nvPr>
        </p:nvSpPr>
        <p:spPr>
          <a:xfrm>
            <a:off x="746625" y="1918350"/>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0" name="Google Shape;250;p38"/>
          <p:cNvSpPr txBox="1">
            <a:spLocks noGrp="1"/>
          </p:cNvSpPr>
          <p:nvPr>
            <p:ph type="title"/>
          </p:nvPr>
        </p:nvSpPr>
        <p:spPr>
          <a:xfrm>
            <a:off x="723975" y="1394375"/>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51" name="Google Shape;251;p38"/>
          <p:cNvSpPr txBox="1">
            <a:spLocks noGrp="1"/>
          </p:cNvSpPr>
          <p:nvPr>
            <p:ph type="title" idx="2"/>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52" name="Google Shape;252;p38"/>
          <p:cNvSpPr txBox="1">
            <a:spLocks noGrp="1"/>
          </p:cNvSpPr>
          <p:nvPr>
            <p:ph type="body" idx="3"/>
          </p:nvPr>
        </p:nvSpPr>
        <p:spPr>
          <a:xfrm>
            <a:off x="3519468" y="1918350"/>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3" name="Google Shape;253;p38"/>
          <p:cNvSpPr txBox="1">
            <a:spLocks noGrp="1"/>
          </p:cNvSpPr>
          <p:nvPr>
            <p:ph type="title" idx="4"/>
          </p:nvPr>
        </p:nvSpPr>
        <p:spPr>
          <a:xfrm>
            <a:off x="3496818" y="1394375"/>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54" name="Google Shape;254;p38"/>
          <p:cNvSpPr txBox="1">
            <a:spLocks noGrp="1"/>
          </p:cNvSpPr>
          <p:nvPr>
            <p:ph type="body" idx="5"/>
          </p:nvPr>
        </p:nvSpPr>
        <p:spPr>
          <a:xfrm>
            <a:off x="6235208" y="1918350"/>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5" name="Google Shape;255;p38"/>
          <p:cNvSpPr txBox="1">
            <a:spLocks noGrp="1"/>
          </p:cNvSpPr>
          <p:nvPr>
            <p:ph type="title" idx="6"/>
          </p:nvPr>
        </p:nvSpPr>
        <p:spPr>
          <a:xfrm>
            <a:off x="6212558" y="1394375"/>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56" name="Google Shape;256;p38"/>
          <p:cNvSpPr txBox="1">
            <a:spLocks noGrp="1"/>
          </p:cNvSpPr>
          <p:nvPr>
            <p:ph type="body" idx="7"/>
          </p:nvPr>
        </p:nvSpPr>
        <p:spPr>
          <a:xfrm>
            <a:off x="746625" y="3616225"/>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7" name="Google Shape;257;p38"/>
          <p:cNvSpPr txBox="1">
            <a:spLocks noGrp="1"/>
          </p:cNvSpPr>
          <p:nvPr>
            <p:ph type="title" idx="8"/>
          </p:nvPr>
        </p:nvSpPr>
        <p:spPr>
          <a:xfrm>
            <a:off x="723975" y="3092250"/>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58" name="Google Shape;258;p38"/>
          <p:cNvSpPr txBox="1">
            <a:spLocks noGrp="1"/>
          </p:cNvSpPr>
          <p:nvPr>
            <p:ph type="body" idx="9"/>
          </p:nvPr>
        </p:nvSpPr>
        <p:spPr>
          <a:xfrm>
            <a:off x="3519468" y="3616225"/>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9" name="Google Shape;259;p38"/>
          <p:cNvSpPr txBox="1">
            <a:spLocks noGrp="1"/>
          </p:cNvSpPr>
          <p:nvPr>
            <p:ph type="title" idx="13"/>
          </p:nvPr>
        </p:nvSpPr>
        <p:spPr>
          <a:xfrm>
            <a:off x="3496818" y="3092250"/>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60" name="Google Shape;260;p38"/>
          <p:cNvSpPr txBox="1">
            <a:spLocks noGrp="1"/>
          </p:cNvSpPr>
          <p:nvPr>
            <p:ph type="body" idx="14"/>
          </p:nvPr>
        </p:nvSpPr>
        <p:spPr>
          <a:xfrm>
            <a:off x="6235208" y="3616225"/>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61" name="Google Shape;261;p38"/>
          <p:cNvSpPr txBox="1">
            <a:spLocks noGrp="1"/>
          </p:cNvSpPr>
          <p:nvPr>
            <p:ph type="title" idx="15"/>
          </p:nvPr>
        </p:nvSpPr>
        <p:spPr>
          <a:xfrm>
            <a:off x="6212558" y="3092250"/>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62" name="Google Shape;262;p38"/>
          <p:cNvSpPr/>
          <p:nvPr/>
        </p:nvSpPr>
        <p:spPr>
          <a:xfrm rot="5400000">
            <a:off x="-849762" y="394200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8"/>
          <p:cNvSpPr/>
          <p:nvPr/>
        </p:nvSpPr>
        <p:spPr>
          <a:xfrm rot="10800000">
            <a:off x="595440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&lt;</a:t>
            </a:r>
            <a:endParaRPr>
              <a:solidFill>
                <a:schemeClr val="dk1"/>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six columns 1">
  <p:cSld name="CUSTOM_27">
    <p:spTree>
      <p:nvGrpSpPr>
        <p:cNvPr id="1" name="Shape 264"/>
        <p:cNvGrpSpPr/>
        <p:nvPr/>
      </p:nvGrpSpPr>
      <p:grpSpPr>
        <a:xfrm>
          <a:off x="0" y="0"/>
          <a:ext cx="0" cy="0"/>
          <a:chOff x="0" y="0"/>
          <a:chExt cx="0" cy="0"/>
        </a:xfrm>
      </p:grpSpPr>
      <p:sp>
        <p:nvSpPr>
          <p:cNvPr id="265" name="Google Shape;265;p39"/>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66" name="Google Shape;266;p39"/>
          <p:cNvSpPr txBox="1">
            <a:spLocks noGrp="1"/>
          </p:cNvSpPr>
          <p:nvPr>
            <p:ph type="title" idx="2"/>
          </p:nvPr>
        </p:nvSpPr>
        <p:spPr>
          <a:xfrm>
            <a:off x="800175" y="1170150"/>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67" name="Google Shape;267;p39"/>
          <p:cNvSpPr txBox="1">
            <a:spLocks noGrp="1"/>
          </p:cNvSpPr>
          <p:nvPr>
            <p:ph type="title" idx="3"/>
          </p:nvPr>
        </p:nvSpPr>
        <p:spPr>
          <a:xfrm>
            <a:off x="800175" y="1555100"/>
            <a:ext cx="2423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68" name="Google Shape;268;p39"/>
          <p:cNvSpPr txBox="1">
            <a:spLocks noGrp="1"/>
          </p:cNvSpPr>
          <p:nvPr>
            <p:ph type="title" idx="4"/>
          </p:nvPr>
        </p:nvSpPr>
        <p:spPr>
          <a:xfrm>
            <a:off x="800186" y="2282500"/>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69" name="Google Shape;269;p39"/>
          <p:cNvSpPr txBox="1">
            <a:spLocks noGrp="1"/>
          </p:cNvSpPr>
          <p:nvPr>
            <p:ph type="title" idx="5"/>
          </p:nvPr>
        </p:nvSpPr>
        <p:spPr>
          <a:xfrm>
            <a:off x="800186" y="2667450"/>
            <a:ext cx="2423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70" name="Google Shape;270;p39"/>
          <p:cNvSpPr txBox="1">
            <a:spLocks noGrp="1"/>
          </p:cNvSpPr>
          <p:nvPr>
            <p:ph type="title" idx="6"/>
          </p:nvPr>
        </p:nvSpPr>
        <p:spPr>
          <a:xfrm>
            <a:off x="5920722" y="117015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71" name="Google Shape;271;p39"/>
          <p:cNvSpPr txBox="1">
            <a:spLocks noGrp="1"/>
          </p:cNvSpPr>
          <p:nvPr>
            <p:ph type="title" idx="7"/>
          </p:nvPr>
        </p:nvSpPr>
        <p:spPr>
          <a:xfrm>
            <a:off x="5920722" y="1555100"/>
            <a:ext cx="2423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72" name="Google Shape;272;p39"/>
          <p:cNvSpPr/>
          <p:nvPr/>
        </p:nvSpPr>
        <p:spPr>
          <a:xfrm rot="10800000">
            <a:off x="6510000" y="0"/>
            <a:ext cx="2634000" cy="5343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9"/>
          <p:cNvSpPr/>
          <p:nvPr/>
        </p:nvSpPr>
        <p:spPr>
          <a:xfrm rot="10800000">
            <a:off x="0" y="4609200"/>
            <a:ext cx="2634000" cy="53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9"/>
          <p:cNvSpPr txBox="1">
            <a:spLocks noGrp="1"/>
          </p:cNvSpPr>
          <p:nvPr>
            <p:ph type="title" idx="8"/>
          </p:nvPr>
        </p:nvSpPr>
        <p:spPr>
          <a:xfrm>
            <a:off x="800175" y="3394850"/>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75" name="Google Shape;275;p39"/>
          <p:cNvSpPr txBox="1">
            <a:spLocks noGrp="1"/>
          </p:cNvSpPr>
          <p:nvPr>
            <p:ph type="title" idx="9"/>
          </p:nvPr>
        </p:nvSpPr>
        <p:spPr>
          <a:xfrm>
            <a:off x="800175" y="3779800"/>
            <a:ext cx="2423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76" name="Google Shape;276;p39"/>
          <p:cNvSpPr txBox="1">
            <a:spLocks noGrp="1"/>
          </p:cNvSpPr>
          <p:nvPr>
            <p:ph type="title" idx="13"/>
          </p:nvPr>
        </p:nvSpPr>
        <p:spPr>
          <a:xfrm>
            <a:off x="5920736" y="228250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77" name="Google Shape;277;p39"/>
          <p:cNvSpPr txBox="1">
            <a:spLocks noGrp="1"/>
          </p:cNvSpPr>
          <p:nvPr>
            <p:ph type="title" idx="14"/>
          </p:nvPr>
        </p:nvSpPr>
        <p:spPr>
          <a:xfrm>
            <a:off x="5920736" y="2667450"/>
            <a:ext cx="2423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78" name="Google Shape;278;p39"/>
          <p:cNvSpPr txBox="1">
            <a:spLocks noGrp="1"/>
          </p:cNvSpPr>
          <p:nvPr>
            <p:ph type="title" idx="15"/>
          </p:nvPr>
        </p:nvSpPr>
        <p:spPr>
          <a:xfrm>
            <a:off x="5920722" y="339485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79" name="Google Shape;279;p39"/>
          <p:cNvSpPr txBox="1">
            <a:spLocks noGrp="1"/>
          </p:cNvSpPr>
          <p:nvPr>
            <p:ph type="title" idx="16"/>
          </p:nvPr>
        </p:nvSpPr>
        <p:spPr>
          <a:xfrm>
            <a:off x="5920722" y="3779800"/>
            <a:ext cx="2423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1">
  <p:cSld name="CUSTOM_6">
    <p:spTree>
      <p:nvGrpSpPr>
        <p:cNvPr id="1" name="Shape 280"/>
        <p:cNvGrpSpPr/>
        <p:nvPr/>
      </p:nvGrpSpPr>
      <p:grpSpPr>
        <a:xfrm>
          <a:off x="0" y="0"/>
          <a:ext cx="0" cy="0"/>
          <a:chOff x="0" y="0"/>
          <a:chExt cx="0" cy="0"/>
        </a:xfrm>
      </p:grpSpPr>
      <p:sp>
        <p:nvSpPr>
          <p:cNvPr id="281" name="Google Shape;281;p40"/>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82" name="Google Shape;282;p40"/>
          <p:cNvSpPr/>
          <p:nvPr/>
        </p:nvSpPr>
        <p:spPr>
          <a:xfrm rot="10800000">
            <a:off x="0" y="4429375"/>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0"/>
          <p:cNvSpPr/>
          <p:nvPr/>
        </p:nvSpPr>
        <p:spPr>
          <a:xfrm rot="5400000">
            <a:off x="8459538" y="332425"/>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5"/>
          <p:cNvSpPr/>
          <p:nvPr/>
        </p:nvSpPr>
        <p:spPr>
          <a:xfrm>
            <a:off x="1533900" y="1371600"/>
            <a:ext cx="2961900" cy="25716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a:off x="4666000" y="1371600"/>
            <a:ext cx="2961900" cy="2571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31" name="Google Shape;31;p5"/>
          <p:cNvSpPr txBox="1">
            <a:spLocks noGrp="1"/>
          </p:cNvSpPr>
          <p:nvPr>
            <p:ph type="body" idx="1"/>
          </p:nvPr>
        </p:nvSpPr>
        <p:spPr>
          <a:xfrm>
            <a:off x="1603538" y="2543125"/>
            <a:ext cx="2787000" cy="15525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04800">
              <a:spcBef>
                <a:spcPts val="1600"/>
              </a:spcBef>
              <a:spcAft>
                <a:spcPts val="0"/>
              </a:spcAft>
              <a:buClr>
                <a:srgbClr val="FFFFFF"/>
              </a:buClr>
              <a:buSzPts val="1200"/>
              <a:buChar char="○"/>
              <a:defRPr sz="1200">
                <a:solidFill>
                  <a:srgbClr val="FFFFFF"/>
                </a:solidFill>
              </a:defRPr>
            </a:lvl2pPr>
            <a:lvl3pPr marL="1371600" lvl="2" indent="-304800">
              <a:spcBef>
                <a:spcPts val="1600"/>
              </a:spcBef>
              <a:spcAft>
                <a:spcPts val="0"/>
              </a:spcAft>
              <a:buClr>
                <a:srgbClr val="FFFFFF"/>
              </a:buClr>
              <a:buSzPts val="1200"/>
              <a:buChar char="■"/>
              <a:defRPr sz="1200">
                <a:solidFill>
                  <a:srgbClr val="FFFFFF"/>
                </a:solidFill>
              </a:defRPr>
            </a:lvl3pPr>
            <a:lvl4pPr marL="1828800" lvl="3" indent="-304800">
              <a:spcBef>
                <a:spcPts val="1600"/>
              </a:spcBef>
              <a:spcAft>
                <a:spcPts val="0"/>
              </a:spcAft>
              <a:buClr>
                <a:srgbClr val="FFFFFF"/>
              </a:buClr>
              <a:buSzPts val="1200"/>
              <a:buChar char="●"/>
              <a:defRPr sz="1200">
                <a:solidFill>
                  <a:srgbClr val="FFFFFF"/>
                </a:solidFill>
              </a:defRPr>
            </a:lvl4pPr>
            <a:lvl5pPr marL="2286000" lvl="4" indent="-304800">
              <a:spcBef>
                <a:spcPts val="1600"/>
              </a:spcBef>
              <a:spcAft>
                <a:spcPts val="0"/>
              </a:spcAft>
              <a:buClr>
                <a:srgbClr val="FFFFFF"/>
              </a:buClr>
              <a:buSzPts val="1200"/>
              <a:buChar char="○"/>
              <a:defRPr sz="1200">
                <a:solidFill>
                  <a:srgbClr val="FFFFFF"/>
                </a:solidFill>
              </a:defRPr>
            </a:lvl5pPr>
            <a:lvl6pPr marL="2743200" lvl="5" indent="-304800">
              <a:spcBef>
                <a:spcPts val="1600"/>
              </a:spcBef>
              <a:spcAft>
                <a:spcPts val="0"/>
              </a:spcAft>
              <a:buClr>
                <a:srgbClr val="FFFFFF"/>
              </a:buClr>
              <a:buSzPts val="1200"/>
              <a:buChar char="■"/>
              <a:defRPr sz="1200">
                <a:solidFill>
                  <a:srgbClr val="FFFFFF"/>
                </a:solidFill>
              </a:defRPr>
            </a:lvl6pPr>
            <a:lvl7pPr marL="3200400" lvl="6" indent="-304800">
              <a:spcBef>
                <a:spcPts val="1600"/>
              </a:spcBef>
              <a:spcAft>
                <a:spcPts val="0"/>
              </a:spcAft>
              <a:buClr>
                <a:srgbClr val="FFFFFF"/>
              </a:buClr>
              <a:buSzPts val="1200"/>
              <a:buChar char="●"/>
              <a:defRPr sz="1200">
                <a:solidFill>
                  <a:srgbClr val="FFFFFF"/>
                </a:solidFill>
              </a:defRPr>
            </a:lvl7pPr>
            <a:lvl8pPr marL="3657600" lvl="7" indent="-30480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32" name="Google Shape;32;p5"/>
          <p:cNvSpPr txBox="1">
            <a:spLocks noGrp="1"/>
          </p:cNvSpPr>
          <p:nvPr>
            <p:ph type="body" idx="2"/>
          </p:nvPr>
        </p:nvSpPr>
        <p:spPr>
          <a:xfrm>
            <a:off x="4753453" y="2543125"/>
            <a:ext cx="2787000" cy="15525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04800">
              <a:spcBef>
                <a:spcPts val="1600"/>
              </a:spcBef>
              <a:spcAft>
                <a:spcPts val="0"/>
              </a:spcAft>
              <a:buClr>
                <a:srgbClr val="FFFFFF"/>
              </a:buClr>
              <a:buSzPts val="1200"/>
              <a:buChar char="○"/>
              <a:defRPr sz="1200">
                <a:solidFill>
                  <a:srgbClr val="FFFFFF"/>
                </a:solidFill>
              </a:defRPr>
            </a:lvl2pPr>
            <a:lvl3pPr marL="1371600" lvl="2" indent="-304800">
              <a:spcBef>
                <a:spcPts val="1600"/>
              </a:spcBef>
              <a:spcAft>
                <a:spcPts val="0"/>
              </a:spcAft>
              <a:buClr>
                <a:srgbClr val="FFFFFF"/>
              </a:buClr>
              <a:buSzPts val="1200"/>
              <a:buChar char="■"/>
              <a:defRPr sz="1200">
                <a:solidFill>
                  <a:srgbClr val="FFFFFF"/>
                </a:solidFill>
              </a:defRPr>
            </a:lvl3pPr>
            <a:lvl4pPr marL="1828800" lvl="3" indent="-304800">
              <a:spcBef>
                <a:spcPts val="1600"/>
              </a:spcBef>
              <a:spcAft>
                <a:spcPts val="0"/>
              </a:spcAft>
              <a:buClr>
                <a:srgbClr val="FFFFFF"/>
              </a:buClr>
              <a:buSzPts val="1200"/>
              <a:buChar char="●"/>
              <a:defRPr sz="1200">
                <a:solidFill>
                  <a:srgbClr val="FFFFFF"/>
                </a:solidFill>
              </a:defRPr>
            </a:lvl4pPr>
            <a:lvl5pPr marL="2286000" lvl="4" indent="-304800">
              <a:spcBef>
                <a:spcPts val="1600"/>
              </a:spcBef>
              <a:spcAft>
                <a:spcPts val="0"/>
              </a:spcAft>
              <a:buClr>
                <a:srgbClr val="FFFFFF"/>
              </a:buClr>
              <a:buSzPts val="1200"/>
              <a:buChar char="○"/>
              <a:defRPr sz="1200">
                <a:solidFill>
                  <a:srgbClr val="FFFFFF"/>
                </a:solidFill>
              </a:defRPr>
            </a:lvl5pPr>
            <a:lvl6pPr marL="2743200" lvl="5" indent="-304800">
              <a:spcBef>
                <a:spcPts val="1600"/>
              </a:spcBef>
              <a:spcAft>
                <a:spcPts val="0"/>
              </a:spcAft>
              <a:buClr>
                <a:srgbClr val="FFFFFF"/>
              </a:buClr>
              <a:buSzPts val="1200"/>
              <a:buChar char="■"/>
              <a:defRPr sz="1200">
                <a:solidFill>
                  <a:srgbClr val="FFFFFF"/>
                </a:solidFill>
              </a:defRPr>
            </a:lvl6pPr>
            <a:lvl7pPr marL="3200400" lvl="6" indent="-304800">
              <a:spcBef>
                <a:spcPts val="1600"/>
              </a:spcBef>
              <a:spcAft>
                <a:spcPts val="0"/>
              </a:spcAft>
              <a:buClr>
                <a:srgbClr val="FFFFFF"/>
              </a:buClr>
              <a:buSzPts val="1200"/>
              <a:buChar char="●"/>
              <a:defRPr sz="1200">
                <a:solidFill>
                  <a:srgbClr val="FFFFFF"/>
                </a:solidFill>
              </a:defRPr>
            </a:lvl7pPr>
            <a:lvl8pPr marL="3657600" lvl="7" indent="-30480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33" name="Google Shape;33;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5"/>
          <p:cNvSpPr txBox="1">
            <a:spLocks noGrp="1"/>
          </p:cNvSpPr>
          <p:nvPr>
            <p:ph type="title" idx="3"/>
          </p:nvPr>
        </p:nvSpPr>
        <p:spPr>
          <a:xfrm>
            <a:off x="1944500" y="2019150"/>
            <a:ext cx="2105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35" name="Google Shape;35;p5"/>
          <p:cNvSpPr txBox="1">
            <a:spLocks noGrp="1"/>
          </p:cNvSpPr>
          <p:nvPr>
            <p:ph type="title" idx="4"/>
          </p:nvPr>
        </p:nvSpPr>
        <p:spPr>
          <a:xfrm>
            <a:off x="5094400" y="2019150"/>
            <a:ext cx="2105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36" name="Google Shape;36;p5"/>
          <p:cNvSpPr/>
          <p:nvPr/>
        </p:nvSpPr>
        <p:spPr>
          <a:xfrm rot="5400000">
            <a:off x="8459550" y="3325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rot="5400000">
            <a:off x="-1234200" y="3188106"/>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2">
  <p:cSld name="CUSTOM_7">
    <p:spTree>
      <p:nvGrpSpPr>
        <p:cNvPr id="1" name="Shape 284"/>
        <p:cNvGrpSpPr/>
        <p:nvPr/>
      </p:nvGrpSpPr>
      <p:grpSpPr>
        <a:xfrm>
          <a:off x="0" y="0"/>
          <a:ext cx="0" cy="0"/>
          <a:chOff x="0" y="0"/>
          <a:chExt cx="0" cy="0"/>
        </a:xfrm>
      </p:grpSpPr>
      <p:sp>
        <p:nvSpPr>
          <p:cNvPr id="285" name="Google Shape;285;p41"/>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86" name="Google Shape;286;p41"/>
          <p:cNvSpPr/>
          <p:nvPr/>
        </p:nvSpPr>
        <p:spPr>
          <a:xfrm rot="5400000">
            <a:off x="7753050" y="6670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1"/>
          <p:cNvSpPr/>
          <p:nvPr/>
        </p:nvSpPr>
        <p:spPr>
          <a:xfrm rot="10800000">
            <a:off x="-12" y="479160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3">
  <p:cSld name="CUSTOM_7_1">
    <p:spTree>
      <p:nvGrpSpPr>
        <p:cNvPr id="1" name="Shape 288"/>
        <p:cNvGrpSpPr/>
        <p:nvPr/>
      </p:nvGrpSpPr>
      <p:grpSpPr>
        <a:xfrm>
          <a:off x="0" y="0"/>
          <a:ext cx="0" cy="0"/>
          <a:chOff x="0" y="0"/>
          <a:chExt cx="0" cy="0"/>
        </a:xfrm>
      </p:grpSpPr>
      <p:sp>
        <p:nvSpPr>
          <p:cNvPr id="289" name="Google Shape;289;p42"/>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90" name="Google Shape;290;p42"/>
          <p:cNvSpPr/>
          <p:nvPr/>
        </p:nvSpPr>
        <p:spPr>
          <a:xfrm rot="10800000">
            <a:off x="709260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2"/>
          <p:cNvSpPr/>
          <p:nvPr/>
        </p:nvSpPr>
        <p:spPr>
          <a:xfrm rot="5400000">
            <a:off x="8328300" y="14312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6">
  <p:cSld name="CUSTOM_7_1_1">
    <p:spTree>
      <p:nvGrpSpPr>
        <p:cNvPr id="1" name="Shape 292"/>
        <p:cNvGrpSpPr/>
        <p:nvPr/>
      </p:nvGrpSpPr>
      <p:grpSpPr>
        <a:xfrm>
          <a:off x="0" y="0"/>
          <a:ext cx="0" cy="0"/>
          <a:chOff x="0" y="0"/>
          <a:chExt cx="0" cy="0"/>
        </a:xfrm>
      </p:grpSpPr>
      <p:sp>
        <p:nvSpPr>
          <p:cNvPr id="293" name="Google Shape;293;p43"/>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94" name="Google Shape;294;p43"/>
          <p:cNvSpPr/>
          <p:nvPr/>
        </p:nvSpPr>
        <p:spPr>
          <a:xfrm rot="5400000">
            <a:off x="-691350" y="3730950"/>
            <a:ext cx="2055300" cy="7698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3"/>
          <p:cNvSpPr/>
          <p:nvPr/>
        </p:nvSpPr>
        <p:spPr>
          <a:xfrm rot="10800000">
            <a:off x="8126988" y="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7">
  <p:cSld name="CUSTOM_42">
    <p:spTree>
      <p:nvGrpSpPr>
        <p:cNvPr id="1" name="Shape 296"/>
        <p:cNvGrpSpPr/>
        <p:nvPr/>
      </p:nvGrpSpPr>
      <p:grpSpPr>
        <a:xfrm>
          <a:off x="0" y="0"/>
          <a:ext cx="0" cy="0"/>
          <a:chOff x="0" y="0"/>
          <a:chExt cx="0" cy="0"/>
        </a:xfrm>
      </p:grpSpPr>
      <p:sp>
        <p:nvSpPr>
          <p:cNvPr id="297" name="Google Shape;297;p44"/>
          <p:cNvSpPr txBox="1">
            <a:spLocks noGrp="1"/>
          </p:cNvSpPr>
          <p:nvPr>
            <p:ph type="title"/>
          </p:nvPr>
        </p:nvSpPr>
        <p:spPr>
          <a:xfrm>
            <a:off x="723975" y="3113125"/>
            <a:ext cx="5170800" cy="122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4800"/>
              <a:buNone/>
              <a:defRPr sz="3600">
                <a:solidFill>
                  <a:schemeClr val="accent2"/>
                </a:solidFill>
              </a:defRPr>
            </a:lvl1pPr>
            <a:lvl2pPr lvl="1" rtl="0">
              <a:spcBef>
                <a:spcPts val="0"/>
              </a:spcBef>
              <a:spcAft>
                <a:spcPts val="0"/>
              </a:spcAft>
              <a:buClr>
                <a:schemeClr val="accent2"/>
              </a:buClr>
              <a:buSzPts val="4800"/>
              <a:buNone/>
              <a:defRPr sz="4800">
                <a:solidFill>
                  <a:schemeClr val="accent2"/>
                </a:solidFill>
              </a:defRPr>
            </a:lvl2pPr>
            <a:lvl3pPr lvl="2" rtl="0">
              <a:spcBef>
                <a:spcPts val="0"/>
              </a:spcBef>
              <a:spcAft>
                <a:spcPts val="0"/>
              </a:spcAft>
              <a:buClr>
                <a:schemeClr val="accent2"/>
              </a:buClr>
              <a:buSzPts val="4800"/>
              <a:buNone/>
              <a:defRPr sz="4800">
                <a:solidFill>
                  <a:schemeClr val="accent2"/>
                </a:solidFill>
              </a:defRPr>
            </a:lvl3pPr>
            <a:lvl4pPr lvl="3" rtl="0">
              <a:spcBef>
                <a:spcPts val="0"/>
              </a:spcBef>
              <a:spcAft>
                <a:spcPts val="0"/>
              </a:spcAft>
              <a:buClr>
                <a:schemeClr val="accent2"/>
              </a:buClr>
              <a:buSzPts val="4800"/>
              <a:buNone/>
              <a:defRPr sz="4800">
                <a:solidFill>
                  <a:schemeClr val="accent2"/>
                </a:solidFill>
              </a:defRPr>
            </a:lvl4pPr>
            <a:lvl5pPr lvl="4" rtl="0">
              <a:spcBef>
                <a:spcPts val="0"/>
              </a:spcBef>
              <a:spcAft>
                <a:spcPts val="0"/>
              </a:spcAft>
              <a:buClr>
                <a:schemeClr val="accent2"/>
              </a:buClr>
              <a:buSzPts val="4800"/>
              <a:buNone/>
              <a:defRPr sz="4800">
                <a:solidFill>
                  <a:schemeClr val="accent2"/>
                </a:solidFill>
              </a:defRPr>
            </a:lvl5pPr>
            <a:lvl6pPr lvl="5" rtl="0">
              <a:spcBef>
                <a:spcPts val="0"/>
              </a:spcBef>
              <a:spcAft>
                <a:spcPts val="0"/>
              </a:spcAft>
              <a:buClr>
                <a:schemeClr val="accent2"/>
              </a:buClr>
              <a:buSzPts val="4800"/>
              <a:buNone/>
              <a:defRPr sz="4800">
                <a:solidFill>
                  <a:schemeClr val="accent2"/>
                </a:solidFill>
              </a:defRPr>
            </a:lvl6pPr>
            <a:lvl7pPr lvl="6" rtl="0">
              <a:spcBef>
                <a:spcPts val="0"/>
              </a:spcBef>
              <a:spcAft>
                <a:spcPts val="0"/>
              </a:spcAft>
              <a:buClr>
                <a:schemeClr val="accent2"/>
              </a:buClr>
              <a:buSzPts val="4800"/>
              <a:buNone/>
              <a:defRPr sz="4800">
                <a:solidFill>
                  <a:schemeClr val="accent2"/>
                </a:solidFill>
              </a:defRPr>
            </a:lvl7pPr>
            <a:lvl8pPr lvl="7" rtl="0">
              <a:spcBef>
                <a:spcPts val="0"/>
              </a:spcBef>
              <a:spcAft>
                <a:spcPts val="0"/>
              </a:spcAft>
              <a:buClr>
                <a:schemeClr val="accent2"/>
              </a:buClr>
              <a:buSzPts val="4800"/>
              <a:buNone/>
              <a:defRPr sz="4800">
                <a:solidFill>
                  <a:schemeClr val="accent2"/>
                </a:solidFill>
              </a:defRPr>
            </a:lvl8pPr>
            <a:lvl9pPr lvl="8" rtl="0">
              <a:spcBef>
                <a:spcPts val="0"/>
              </a:spcBef>
              <a:spcAft>
                <a:spcPts val="0"/>
              </a:spcAft>
              <a:buClr>
                <a:schemeClr val="accent2"/>
              </a:buClr>
              <a:buSzPts val="4800"/>
              <a:buNone/>
              <a:defRPr sz="4800">
                <a:solidFill>
                  <a:schemeClr val="accent2"/>
                </a:solidFill>
              </a:defRPr>
            </a:lvl9pPr>
          </a:lstStyle>
          <a:p>
            <a:endParaRPr/>
          </a:p>
        </p:txBody>
      </p:sp>
      <p:sp>
        <p:nvSpPr>
          <p:cNvPr id="298" name="Google Shape;298;p44"/>
          <p:cNvSpPr/>
          <p:nvPr/>
        </p:nvSpPr>
        <p:spPr>
          <a:xfrm rot="5400000">
            <a:off x="8459538" y="44590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4"/>
          <p:cNvSpPr/>
          <p:nvPr/>
        </p:nvSpPr>
        <p:spPr>
          <a:xfrm>
            <a:off x="3729600" y="0"/>
            <a:ext cx="5414400" cy="4701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3">
  <p:cSld name="CUSTOM_7_1_1_1">
    <p:spTree>
      <p:nvGrpSpPr>
        <p:cNvPr id="1" name="Shape 300"/>
        <p:cNvGrpSpPr/>
        <p:nvPr/>
      </p:nvGrpSpPr>
      <p:grpSpPr>
        <a:xfrm>
          <a:off x="0" y="0"/>
          <a:ext cx="0" cy="0"/>
          <a:chOff x="0" y="0"/>
          <a:chExt cx="0" cy="0"/>
        </a:xfrm>
      </p:grpSpPr>
      <p:sp>
        <p:nvSpPr>
          <p:cNvPr id="301" name="Google Shape;301;p45"/>
          <p:cNvSpPr txBox="1">
            <a:spLocks noGrp="1"/>
          </p:cNvSpPr>
          <p:nvPr>
            <p:ph type="subTitle" idx="1"/>
          </p:nvPr>
        </p:nvSpPr>
        <p:spPr>
          <a:xfrm>
            <a:off x="5056193" y="2227150"/>
            <a:ext cx="3363900" cy="1659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02" name="Google Shape;302;p45"/>
          <p:cNvSpPr txBox="1">
            <a:spLocks noGrp="1"/>
          </p:cNvSpPr>
          <p:nvPr>
            <p:ph type="title"/>
          </p:nvPr>
        </p:nvSpPr>
        <p:spPr>
          <a:xfrm>
            <a:off x="5045100" y="1654450"/>
            <a:ext cx="33639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800"/>
              <a:buNone/>
              <a:defRPr>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03" name="Google Shape;303;p45"/>
          <p:cNvSpPr/>
          <p:nvPr/>
        </p:nvSpPr>
        <p:spPr>
          <a:xfrm rot="5400000">
            <a:off x="-332562" y="445905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5"/>
          <p:cNvSpPr/>
          <p:nvPr/>
        </p:nvSpPr>
        <p:spPr>
          <a:xfrm rot="10800000">
            <a:off x="595440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Numbers and text ">
  <p:cSld name="CUSTOM_8">
    <p:spTree>
      <p:nvGrpSpPr>
        <p:cNvPr id="1" name="Shape 305"/>
        <p:cNvGrpSpPr/>
        <p:nvPr/>
      </p:nvGrpSpPr>
      <p:grpSpPr>
        <a:xfrm>
          <a:off x="0" y="0"/>
          <a:ext cx="0" cy="0"/>
          <a:chOff x="0" y="0"/>
          <a:chExt cx="0" cy="0"/>
        </a:xfrm>
      </p:grpSpPr>
      <p:sp>
        <p:nvSpPr>
          <p:cNvPr id="306" name="Google Shape;306;p46"/>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07" name="Google Shape;307;p46"/>
          <p:cNvSpPr txBox="1">
            <a:spLocks noGrp="1"/>
          </p:cNvSpPr>
          <p:nvPr>
            <p:ph type="title" idx="2"/>
          </p:nvPr>
        </p:nvSpPr>
        <p:spPr>
          <a:xfrm>
            <a:off x="723900" y="226552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08" name="Google Shape;308;p46"/>
          <p:cNvSpPr txBox="1">
            <a:spLocks noGrp="1"/>
          </p:cNvSpPr>
          <p:nvPr>
            <p:ph type="title" idx="3"/>
          </p:nvPr>
        </p:nvSpPr>
        <p:spPr>
          <a:xfrm>
            <a:off x="723900" y="26504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09" name="Google Shape;309;p46"/>
          <p:cNvSpPr txBox="1">
            <a:spLocks noGrp="1"/>
          </p:cNvSpPr>
          <p:nvPr>
            <p:ph type="title" idx="4" hasCustomPrompt="1"/>
          </p:nvPr>
        </p:nvSpPr>
        <p:spPr>
          <a:xfrm>
            <a:off x="723900" y="1834275"/>
            <a:ext cx="24231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10" name="Google Shape;310;p46"/>
          <p:cNvSpPr txBox="1">
            <a:spLocks noGrp="1"/>
          </p:cNvSpPr>
          <p:nvPr>
            <p:ph type="title" idx="5"/>
          </p:nvPr>
        </p:nvSpPr>
        <p:spPr>
          <a:xfrm>
            <a:off x="3360386" y="18515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11" name="Google Shape;311;p46"/>
          <p:cNvSpPr txBox="1">
            <a:spLocks noGrp="1"/>
          </p:cNvSpPr>
          <p:nvPr>
            <p:ph type="title" idx="6"/>
          </p:nvPr>
        </p:nvSpPr>
        <p:spPr>
          <a:xfrm>
            <a:off x="3360386" y="223652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12" name="Google Shape;312;p46"/>
          <p:cNvSpPr txBox="1">
            <a:spLocks noGrp="1"/>
          </p:cNvSpPr>
          <p:nvPr>
            <p:ph type="title" idx="7" hasCustomPrompt="1"/>
          </p:nvPr>
        </p:nvSpPr>
        <p:spPr>
          <a:xfrm>
            <a:off x="3360386" y="1420325"/>
            <a:ext cx="24231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13" name="Google Shape;313;p46"/>
          <p:cNvSpPr txBox="1">
            <a:spLocks noGrp="1"/>
          </p:cNvSpPr>
          <p:nvPr>
            <p:ph type="title" idx="8"/>
          </p:nvPr>
        </p:nvSpPr>
        <p:spPr>
          <a:xfrm>
            <a:off x="5996872" y="150842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14" name="Google Shape;314;p46"/>
          <p:cNvSpPr txBox="1">
            <a:spLocks noGrp="1"/>
          </p:cNvSpPr>
          <p:nvPr>
            <p:ph type="title" idx="9"/>
          </p:nvPr>
        </p:nvSpPr>
        <p:spPr>
          <a:xfrm>
            <a:off x="5996872" y="18933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15" name="Google Shape;315;p46"/>
          <p:cNvSpPr txBox="1">
            <a:spLocks noGrp="1"/>
          </p:cNvSpPr>
          <p:nvPr>
            <p:ph type="title" idx="13" hasCustomPrompt="1"/>
          </p:nvPr>
        </p:nvSpPr>
        <p:spPr>
          <a:xfrm>
            <a:off x="5996872" y="1077175"/>
            <a:ext cx="24231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Numbers and text 1">
  <p:cSld name="CUSTOM_16">
    <p:spTree>
      <p:nvGrpSpPr>
        <p:cNvPr id="1" name="Shape 316"/>
        <p:cNvGrpSpPr/>
        <p:nvPr/>
      </p:nvGrpSpPr>
      <p:grpSpPr>
        <a:xfrm>
          <a:off x="0" y="0"/>
          <a:ext cx="0" cy="0"/>
          <a:chOff x="0" y="0"/>
          <a:chExt cx="0" cy="0"/>
        </a:xfrm>
      </p:grpSpPr>
      <p:sp>
        <p:nvSpPr>
          <p:cNvPr id="317" name="Google Shape;317;p47"/>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18" name="Google Shape;318;p47"/>
          <p:cNvSpPr txBox="1">
            <a:spLocks noGrp="1"/>
          </p:cNvSpPr>
          <p:nvPr>
            <p:ph type="title" idx="2"/>
          </p:nvPr>
        </p:nvSpPr>
        <p:spPr>
          <a:xfrm>
            <a:off x="912974" y="1523475"/>
            <a:ext cx="1691700" cy="31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19" name="Google Shape;319;p47"/>
          <p:cNvSpPr txBox="1">
            <a:spLocks noGrp="1"/>
          </p:cNvSpPr>
          <p:nvPr>
            <p:ph type="title" idx="3"/>
          </p:nvPr>
        </p:nvSpPr>
        <p:spPr>
          <a:xfrm>
            <a:off x="547274" y="26504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20" name="Google Shape;320;p47"/>
          <p:cNvSpPr txBox="1">
            <a:spLocks noGrp="1"/>
          </p:cNvSpPr>
          <p:nvPr>
            <p:ph type="title" idx="4" hasCustomPrompt="1"/>
          </p:nvPr>
        </p:nvSpPr>
        <p:spPr>
          <a:xfrm>
            <a:off x="547274" y="1956025"/>
            <a:ext cx="24231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21" name="Google Shape;321;p47"/>
          <p:cNvSpPr txBox="1">
            <a:spLocks noGrp="1"/>
          </p:cNvSpPr>
          <p:nvPr>
            <p:ph type="title" idx="5"/>
          </p:nvPr>
        </p:nvSpPr>
        <p:spPr>
          <a:xfrm>
            <a:off x="3732323" y="2539125"/>
            <a:ext cx="1691700" cy="31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22" name="Google Shape;322;p47"/>
          <p:cNvSpPr txBox="1">
            <a:spLocks noGrp="1"/>
          </p:cNvSpPr>
          <p:nvPr>
            <p:ph type="title" idx="6"/>
          </p:nvPr>
        </p:nvSpPr>
        <p:spPr>
          <a:xfrm>
            <a:off x="3366604" y="366612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23" name="Google Shape;323;p47"/>
          <p:cNvSpPr txBox="1">
            <a:spLocks noGrp="1"/>
          </p:cNvSpPr>
          <p:nvPr>
            <p:ph type="title" idx="7" hasCustomPrompt="1"/>
          </p:nvPr>
        </p:nvSpPr>
        <p:spPr>
          <a:xfrm>
            <a:off x="3366623" y="2971675"/>
            <a:ext cx="24231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24" name="Google Shape;324;p47"/>
          <p:cNvSpPr txBox="1">
            <a:spLocks noGrp="1"/>
          </p:cNvSpPr>
          <p:nvPr>
            <p:ph type="title" idx="8"/>
          </p:nvPr>
        </p:nvSpPr>
        <p:spPr>
          <a:xfrm>
            <a:off x="6551634" y="1523475"/>
            <a:ext cx="1691700" cy="31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25" name="Google Shape;325;p47"/>
          <p:cNvSpPr txBox="1">
            <a:spLocks noGrp="1"/>
          </p:cNvSpPr>
          <p:nvPr>
            <p:ph type="title" idx="9"/>
          </p:nvPr>
        </p:nvSpPr>
        <p:spPr>
          <a:xfrm>
            <a:off x="6185934" y="26504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26" name="Google Shape;326;p47"/>
          <p:cNvSpPr txBox="1">
            <a:spLocks noGrp="1"/>
          </p:cNvSpPr>
          <p:nvPr>
            <p:ph type="title" idx="13" hasCustomPrompt="1"/>
          </p:nvPr>
        </p:nvSpPr>
        <p:spPr>
          <a:xfrm>
            <a:off x="6185934" y="1956025"/>
            <a:ext cx="24231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27" name="Google Shape;327;p47"/>
          <p:cNvSpPr/>
          <p:nvPr/>
        </p:nvSpPr>
        <p:spPr>
          <a:xfrm>
            <a:off x="5954400" y="-13919"/>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7"/>
          <p:cNvSpPr/>
          <p:nvPr/>
        </p:nvSpPr>
        <p:spPr>
          <a:xfrm rot="10800000">
            <a:off x="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Numbers and text 2">
  <p:cSld name="CUSTOM_33">
    <p:spTree>
      <p:nvGrpSpPr>
        <p:cNvPr id="1" name="Shape 329"/>
        <p:cNvGrpSpPr/>
        <p:nvPr/>
      </p:nvGrpSpPr>
      <p:grpSpPr>
        <a:xfrm>
          <a:off x="0" y="0"/>
          <a:ext cx="0" cy="0"/>
          <a:chOff x="0" y="0"/>
          <a:chExt cx="0" cy="0"/>
        </a:xfrm>
      </p:grpSpPr>
      <p:sp>
        <p:nvSpPr>
          <p:cNvPr id="330" name="Google Shape;330;p48"/>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31" name="Google Shape;331;p48"/>
          <p:cNvSpPr txBox="1">
            <a:spLocks noGrp="1"/>
          </p:cNvSpPr>
          <p:nvPr>
            <p:ph type="title" idx="2"/>
          </p:nvPr>
        </p:nvSpPr>
        <p:spPr>
          <a:xfrm>
            <a:off x="6106213" y="3458538"/>
            <a:ext cx="2222100" cy="310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32" name="Google Shape;332;p48"/>
          <p:cNvSpPr txBox="1">
            <a:spLocks noGrp="1"/>
          </p:cNvSpPr>
          <p:nvPr>
            <p:ph type="title" idx="3"/>
          </p:nvPr>
        </p:nvSpPr>
        <p:spPr>
          <a:xfrm>
            <a:off x="6106200" y="3766763"/>
            <a:ext cx="2222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33" name="Google Shape;333;p48"/>
          <p:cNvSpPr txBox="1">
            <a:spLocks noGrp="1"/>
          </p:cNvSpPr>
          <p:nvPr>
            <p:ph type="title" idx="4" hasCustomPrompt="1"/>
          </p:nvPr>
        </p:nvSpPr>
        <p:spPr>
          <a:xfrm>
            <a:off x="6106200" y="2972088"/>
            <a:ext cx="1636800" cy="484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2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34" name="Google Shape;334;p48"/>
          <p:cNvSpPr txBox="1">
            <a:spLocks noGrp="1"/>
          </p:cNvSpPr>
          <p:nvPr>
            <p:ph type="title" idx="5"/>
          </p:nvPr>
        </p:nvSpPr>
        <p:spPr>
          <a:xfrm>
            <a:off x="2304287" y="1749350"/>
            <a:ext cx="2220600" cy="310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35" name="Google Shape;335;p48"/>
          <p:cNvSpPr txBox="1">
            <a:spLocks noGrp="1"/>
          </p:cNvSpPr>
          <p:nvPr>
            <p:ph type="title" idx="6"/>
          </p:nvPr>
        </p:nvSpPr>
        <p:spPr>
          <a:xfrm>
            <a:off x="2304287" y="2060163"/>
            <a:ext cx="22206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36" name="Google Shape;336;p48"/>
          <p:cNvSpPr txBox="1">
            <a:spLocks noGrp="1"/>
          </p:cNvSpPr>
          <p:nvPr>
            <p:ph type="title" idx="7" hasCustomPrompt="1"/>
          </p:nvPr>
        </p:nvSpPr>
        <p:spPr>
          <a:xfrm>
            <a:off x="2304287" y="1260925"/>
            <a:ext cx="1634400" cy="48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2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37" name="Google Shape;337;p48"/>
          <p:cNvSpPr txBox="1">
            <a:spLocks noGrp="1"/>
          </p:cNvSpPr>
          <p:nvPr>
            <p:ph type="title" idx="8"/>
          </p:nvPr>
        </p:nvSpPr>
        <p:spPr>
          <a:xfrm>
            <a:off x="2304287" y="3457313"/>
            <a:ext cx="2220600" cy="310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38" name="Google Shape;338;p48"/>
          <p:cNvSpPr txBox="1">
            <a:spLocks noGrp="1"/>
          </p:cNvSpPr>
          <p:nvPr>
            <p:ph type="title" idx="9"/>
          </p:nvPr>
        </p:nvSpPr>
        <p:spPr>
          <a:xfrm>
            <a:off x="2304287" y="3768113"/>
            <a:ext cx="2222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39" name="Google Shape;339;p48"/>
          <p:cNvSpPr txBox="1">
            <a:spLocks noGrp="1"/>
          </p:cNvSpPr>
          <p:nvPr>
            <p:ph type="title" idx="13" hasCustomPrompt="1"/>
          </p:nvPr>
        </p:nvSpPr>
        <p:spPr>
          <a:xfrm>
            <a:off x="2304287" y="2970738"/>
            <a:ext cx="1636800" cy="484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2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40" name="Google Shape;340;p48"/>
          <p:cNvSpPr/>
          <p:nvPr/>
        </p:nvSpPr>
        <p:spPr>
          <a:xfrm>
            <a:off x="0" y="4813706"/>
            <a:ext cx="2051400" cy="351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8"/>
          <p:cNvSpPr txBox="1">
            <a:spLocks noGrp="1"/>
          </p:cNvSpPr>
          <p:nvPr>
            <p:ph type="title" idx="14"/>
          </p:nvPr>
        </p:nvSpPr>
        <p:spPr>
          <a:xfrm>
            <a:off x="6106962" y="1749350"/>
            <a:ext cx="2220600" cy="310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42" name="Google Shape;342;p48"/>
          <p:cNvSpPr txBox="1">
            <a:spLocks noGrp="1"/>
          </p:cNvSpPr>
          <p:nvPr>
            <p:ph type="title" idx="15"/>
          </p:nvPr>
        </p:nvSpPr>
        <p:spPr>
          <a:xfrm>
            <a:off x="6106962" y="2060163"/>
            <a:ext cx="22206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43" name="Google Shape;343;p48"/>
          <p:cNvSpPr txBox="1">
            <a:spLocks noGrp="1"/>
          </p:cNvSpPr>
          <p:nvPr>
            <p:ph type="title" idx="16" hasCustomPrompt="1"/>
          </p:nvPr>
        </p:nvSpPr>
        <p:spPr>
          <a:xfrm>
            <a:off x="6106962" y="1260925"/>
            <a:ext cx="1634400" cy="48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2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44" name="Google Shape;344;p48"/>
          <p:cNvSpPr/>
          <p:nvPr/>
        </p:nvSpPr>
        <p:spPr>
          <a:xfrm>
            <a:off x="7092600" y="6"/>
            <a:ext cx="2051400" cy="351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Numbers and text 3">
  <p:cSld name="CUSTOM_36">
    <p:spTree>
      <p:nvGrpSpPr>
        <p:cNvPr id="1" name="Shape 345"/>
        <p:cNvGrpSpPr/>
        <p:nvPr/>
      </p:nvGrpSpPr>
      <p:grpSpPr>
        <a:xfrm>
          <a:off x="0" y="0"/>
          <a:ext cx="0" cy="0"/>
          <a:chOff x="0" y="0"/>
          <a:chExt cx="0" cy="0"/>
        </a:xfrm>
      </p:grpSpPr>
      <p:sp>
        <p:nvSpPr>
          <p:cNvPr id="346" name="Google Shape;346;p49"/>
          <p:cNvSpPr txBox="1">
            <a:spLocks noGrp="1"/>
          </p:cNvSpPr>
          <p:nvPr>
            <p:ph type="title" hasCustomPrompt="1"/>
          </p:nvPr>
        </p:nvSpPr>
        <p:spPr>
          <a:xfrm>
            <a:off x="866850" y="651688"/>
            <a:ext cx="4236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200"/>
              <a:buNone/>
              <a:defRPr sz="5800">
                <a:solidFill>
                  <a:schemeClr val="accent1"/>
                </a:solidFill>
              </a:defRPr>
            </a:lvl1pPr>
            <a:lvl2pPr lvl="1"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2pPr>
            <a:lvl3pPr lvl="2"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3pPr>
            <a:lvl4pPr lvl="3"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4pPr>
            <a:lvl5pPr lvl="4"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5pPr>
            <a:lvl6pPr lvl="5"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6pPr>
            <a:lvl7pPr lvl="6"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7pPr>
            <a:lvl8pPr lvl="7"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8pPr>
            <a:lvl9pPr lvl="8"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9pPr>
          </a:lstStyle>
          <a:p>
            <a:r>
              <a:t>xx%</a:t>
            </a:r>
          </a:p>
        </p:txBody>
      </p:sp>
      <p:sp>
        <p:nvSpPr>
          <p:cNvPr id="347" name="Google Shape;347;p49"/>
          <p:cNvSpPr txBox="1">
            <a:spLocks noGrp="1"/>
          </p:cNvSpPr>
          <p:nvPr>
            <p:ph type="subTitle" idx="1"/>
          </p:nvPr>
        </p:nvSpPr>
        <p:spPr>
          <a:xfrm>
            <a:off x="866850" y="1481077"/>
            <a:ext cx="4236300" cy="35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348" name="Google Shape;348;p49"/>
          <p:cNvSpPr txBox="1">
            <a:spLocks noGrp="1"/>
          </p:cNvSpPr>
          <p:nvPr>
            <p:ph type="title" idx="2" hasCustomPrompt="1"/>
          </p:nvPr>
        </p:nvSpPr>
        <p:spPr>
          <a:xfrm>
            <a:off x="866850" y="1979793"/>
            <a:ext cx="4236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200"/>
              <a:buNone/>
              <a:defRPr sz="5800">
                <a:solidFill>
                  <a:schemeClr val="accent1"/>
                </a:solidFill>
              </a:defRPr>
            </a:lvl1pPr>
            <a:lvl2pPr lvl="1"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2pPr>
            <a:lvl3pPr lvl="2"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3pPr>
            <a:lvl4pPr lvl="3"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4pPr>
            <a:lvl5pPr lvl="4"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5pPr>
            <a:lvl6pPr lvl="5"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6pPr>
            <a:lvl7pPr lvl="6"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7pPr>
            <a:lvl8pPr lvl="7"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8pPr>
            <a:lvl9pPr lvl="8"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9pPr>
          </a:lstStyle>
          <a:p>
            <a:r>
              <a:t>xx%</a:t>
            </a:r>
          </a:p>
        </p:txBody>
      </p:sp>
      <p:sp>
        <p:nvSpPr>
          <p:cNvPr id="349" name="Google Shape;349;p49"/>
          <p:cNvSpPr txBox="1">
            <a:spLocks noGrp="1"/>
          </p:cNvSpPr>
          <p:nvPr>
            <p:ph type="subTitle" idx="3"/>
          </p:nvPr>
        </p:nvSpPr>
        <p:spPr>
          <a:xfrm>
            <a:off x="866850" y="2808095"/>
            <a:ext cx="4236300" cy="35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350" name="Google Shape;350;p49"/>
          <p:cNvSpPr txBox="1">
            <a:spLocks noGrp="1"/>
          </p:cNvSpPr>
          <p:nvPr>
            <p:ph type="title" idx="4" hasCustomPrompt="1"/>
          </p:nvPr>
        </p:nvSpPr>
        <p:spPr>
          <a:xfrm>
            <a:off x="866850" y="3306810"/>
            <a:ext cx="4236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200"/>
              <a:buNone/>
              <a:defRPr sz="5800">
                <a:solidFill>
                  <a:schemeClr val="accent1"/>
                </a:solidFill>
              </a:defRPr>
            </a:lvl1pPr>
            <a:lvl2pPr lvl="1"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2pPr>
            <a:lvl3pPr lvl="2"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3pPr>
            <a:lvl4pPr lvl="3"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4pPr>
            <a:lvl5pPr lvl="4"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5pPr>
            <a:lvl6pPr lvl="5"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6pPr>
            <a:lvl7pPr lvl="6"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7pPr>
            <a:lvl8pPr lvl="7"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8pPr>
            <a:lvl9pPr lvl="8"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9pPr>
          </a:lstStyle>
          <a:p>
            <a:r>
              <a:t>xx%</a:t>
            </a:r>
          </a:p>
        </p:txBody>
      </p:sp>
      <p:sp>
        <p:nvSpPr>
          <p:cNvPr id="351" name="Google Shape;351;p49"/>
          <p:cNvSpPr txBox="1">
            <a:spLocks noGrp="1"/>
          </p:cNvSpPr>
          <p:nvPr>
            <p:ph type="subTitle" idx="5"/>
          </p:nvPr>
        </p:nvSpPr>
        <p:spPr>
          <a:xfrm>
            <a:off x="866850" y="4135112"/>
            <a:ext cx="4236300" cy="35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four columns ">
  <p:cSld name="CUSTOM_8_1">
    <p:spTree>
      <p:nvGrpSpPr>
        <p:cNvPr id="1" name="Shape 352"/>
        <p:cNvGrpSpPr/>
        <p:nvPr/>
      </p:nvGrpSpPr>
      <p:grpSpPr>
        <a:xfrm>
          <a:off x="0" y="0"/>
          <a:ext cx="0" cy="0"/>
          <a:chOff x="0" y="0"/>
          <a:chExt cx="0" cy="0"/>
        </a:xfrm>
      </p:grpSpPr>
      <p:sp>
        <p:nvSpPr>
          <p:cNvPr id="353" name="Google Shape;353;p50"/>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54" name="Google Shape;354;p50"/>
          <p:cNvSpPr txBox="1">
            <a:spLocks noGrp="1"/>
          </p:cNvSpPr>
          <p:nvPr>
            <p:ph type="title" idx="2"/>
          </p:nvPr>
        </p:nvSpPr>
        <p:spPr>
          <a:xfrm>
            <a:off x="1969563" y="1525936"/>
            <a:ext cx="2210100" cy="473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5" name="Google Shape;355;p50"/>
          <p:cNvSpPr txBox="1">
            <a:spLocks noGrp="1"/>
          </p:cNvSpPr>
          <p:nvPr>
            <p:ph type="title" idx="3"/>
          </p:nvPr>
        </p:nvSpPr>
        <p:spPr>
          <a:xfrm>
            <a:off x="1969562" y="1854750"/>
            <a:ext cx="2210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56" name="Google Shape;356;p50"/>
          <p:cNvSpPr txBox="1">
            <a:spLocks noGrp="1"/>
          </p:cNvSpPr>
          <p:nvPr>
            <p:ph type="title" idx="4"/>
          </p:nvPr>
        </p:nvSpPr>
        <p:spPr>
          <a:xfrm>
            <a:off x="1969564" y="3300487"/>
            <a:ext cx="2210100" cy="473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7" name="Google Shape;357;p50"/>
          <p:cNvSpPr txBox="1">
            <a:spLocks noGrp="1"/>
          </p:cNvSpPr>
          <p:nvPr>
            <p:ph type="title" idx="5"/>
          </p:nvPr>
        </p:nvSpPr>
        <p:spPr>
          <a:xfrm>
            <a:off x="1969563" y="3621075"/>
            <a:ext cx="2210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58" name="Google Shape;358;p50"/>
          <p:cNvSpPr txBox="1">
            <a:spLocks noGrp="1"/>
          </p:cNvSpPr>
          <p:nvPr>
            <p:ph type="title" idx="6"/>
          </p:nvPr>
        </p:nvSpPr>
        <p:spPr>
          <a:xfrm>
            <a:off x="5796913" y="1525926"/>
            <a:ext cx="2210100" cy="473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9" name="Google Shape;359;p50"/>
          <p:cNvSpPr txBox="1">
            <a:spLocks noGrp="1"/>
          </p:cNvSpPr>
          <p:nvPr>
            <p:ph type="title" idx="7"/>
          </p:nvPr>
        </p:nvSpPr>
        <p:spPr>
          <a:xfrm>
            <a:off x="5796914" y="1854738"/>
            <a:ext cx="2210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60" name="Google Shape;360;p50"/>
          <p:cNvSpPr txBox="1">
            <a:spLocks noGrp="1"/>
          </p:cNvSpPr>
          <p:nvPr>
            <p:ph type="title" idx="8"/>
          </p:nvPr>
        </p:nvSpPr>
        <p:spPr>
          <a:xfrm>
            <a:off x="5854061" y="3300487"/>
            <a:ext cx="2210100" cy="473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61" name="Google Shape;361;p50"/>
          <p:cNvSpPr txBox="1">
            <a:spLocks noGrp="1"/>
          </p:cNvSpPr>
          <p:nvPr>
            <p:ph type="title" idx="9"/>
          </p:nvPr>
        </p:nvSpPr>
        <p:spPr>
          <a:xfrm>
            <a:off x="5854062" y="3621075"/>
            <a:ext cx="2210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62" name="Google Shape;362;p50"/>
          <p:cNvSpPr/>
          <p:nvPr/>
        </p:nvSpPr>
        <p:spPr>
          <a:xfrm rot="10800000">
            <a:off x="0" y="479160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0"/>
          <p:cNvSpPr/>
          <p:nvPr/>
        </p:nvSpPr>
        <p:spPr>
          <a:xfrm rot="5400000">
            <a:off x="7185900" y="123420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40" name="Google Shape;4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1" name="Google Shape;41;p6"/>
          <p:cNvSpPr/>
          <p:nvPr/>
        </p:nvSpPr>
        <p:spPr>
          <a:xfrm rot="10800000">
            <a:off x="8127000" y="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rot="5400000">
            <a:off x="8276850" y="4279050"/>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four columns 1">
  <p:cSld name="CUSTOM_14">
    <p:spTree>
      <p:nvGrpSpPr>
        <p:cNvPr id="1" name="Shape 364"/>
        <p:cNvGrpSpPr/>
        <p:nvPr/>
      </p:nvGrpSpPr>
      <p:grpSpPr>
        <a:xfrm>
          <a:off x="0" y="0"/>
          <a:ext cx="0" cy="0"/>
          <a:chOff x="0" y="0"/>
          <a:chExt cx="0" cy="0"/>
        </a:xfrm>
      </p:grpSpPr>
      <p:sp>
        <p:nvSpPr>
          <p:cNvPr id="365" name="Google Shape;365;p51"/>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66" name="Google Shape;366;p51"/>
          <p:cNvSpPr txBox="1">
            <a:spLocks noGrp="1"/>
          </p:cNvSpPr>
          <p:nvPr>
            <p:ph type="title" idx="2"/>
          </p:nvPr>
        </p:nvSpPr>
        <p:spPr>
          <a:xfrm>
            <a:off x="723988" y="1501796"/>
            <a:ext cx="2210100" cy="3840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67" name="Google Shape;367;p51"/>
          <p:cNvSpPr txBox="1">
            <a:spLocks noGrp="1"/>
          </p:cNvSpPr>
          <p:nvPr>
            <p:ph type="title" idx="3"/>
          </p:nvPr>
        </p:nvSpPr>
        <p:spPr>
          <a:xfrm>
            <a:off x="723950" y="1885786"/>
            <a:ext cx="2210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68" name="Google Shape;368;p51"/>
          <p:cNvSpPr txBox="1">
            <a:spLocks noGrp="1"/>
          </p:cNvSpPr>
          <p:nvPr>
            <p:ph type="title" idx="4"/>
          </p:nvPr>
        </p:nvSpPr>
        <p:spPr>
          <a:xfrm>
            <a:off x="723989" y="3139049"/>
            <a:ext cx="2210100" cy="3840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69" name="Google Shape;369;p51"/>
          <p:cNvSpPr txBox="1">
            <a:spLocks noGrp="1"/>
          </p:cNvSpPr>
          <p:nvPr>
            <p:ph type="title" idx="5"/>
          </p:nvPr>
        </p:nvSpPr>
        <p:spPr>
          <a:xfrm>
            <a:off x="723988" y="3523038"/>
            <a:ext cx="2210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70" name="Google Shape;370;p51"/>
          <p:cNvSpPr txBox="1">
            <a:spLocks noGrp="1"/>
          </p:cNvSpPr>
          <p:nvPr>
            <p:ph type="title" idx="6"/>
          </p:nvPr>
        </p:nvSpPr>
        <p:spPr>
          <a:xfrm>
            <a:off x="6209988" y="1501788"/>
            <a:ext cx="2210100" cy="3840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1" name="Google Shape;371;p51"/>
          <p:cNvSpPr txBox="1">
            <a:spLocks noGrp="1"/>
          </p:cNvSpPr>
          <p:nvPr>
            <p:ph type="title" idx="7"/>
          </p:nvPr>
        </p:nvSpPr>
        <p:spPr>
          <a:xfrm>
            <a:off x="6209950" y="1885775"/>
            <a:ext cx="2210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72" name="Google Shape;372;p51"/>
          <p:cNvSpPr txBox="1">
            <a:spLocks noGrp="1"/>
          </p:cNvSpPr>
          <p:nvPr>
            <p:ph type="title" idx="8"/>
          </p:nvPr>
        </p:nvSpPr>
        <p:spPr>
          <a:xfrm>
            <a:off x="6209988" y="3139049"/>
            <a:ext cx="2210100" cy="3840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3" name="Google Shape;373;p51"/>
          <p:cNvSpPr txBox="1">
            <a:spLocks noGrp="1"/>
          </p:cNvSpPr>
          <p:nvPr>
            <p:ph type="title" idx="9"/>
          </p:nvPr>
        </p:nvSpPr>
        <p:spPr>
          <a:xfrm>
            <a:off x="6209988" y="3523038"/>
            <a:ext cx="2210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four columns 2">
  <p:cSld name="CUSTOM_32">
    <p:spTree>
      <p:nvGrpSpPr>
        <p:cNvPr id="1" name="Shape 374"/>
        <p:cNvGrpSpPr/>
        <p:nvPr/>
      </p:nvGrpSpPr>
      <p:grpSpPr>
        <a:xfrm>
          <a:off x="0" y="0"/>
          <a:ext cx="0" cy="0"/>
          <a:chOff x="0" y="0"/>
          <a:chExt cx="0" cy="0"/>
        </a:xfrm>
      </p:grpSpPr>
      <p:sp>
        <p:nvSpPr>
          <p:cNvPr id="375" name="Google Shape;375;p52"/>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76" name="Google Shape;376;p52"/>
          <p:cNvSpPr txBox="1">
            <a:spLocks noGrp="1"/>
          </p:cNvSpPr>
          <p:nvPr>
            <p:ph type="title" idx="2"/>
          </p:nvPr>
        </p:nvSpPr>
        <p:spPr>
          <a:xfrm>
            <a:off x="2706609" y="3434333"/>
            <a:ext cx="1865400" cy="384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7" name="Google Shape;377;p52"/>
          <p:cNvSpPr txBox="1">
            <a:spLocks noGrp="1"/>
          </p:cNvSpPr>
          <p:nvPr>
            <p:ph type="title" idx="3"/>
          </p:nvPr>
        </p:nvSpPr>
        <p:spPr>
          <a:xfrm>
            <a:off x="2706609" y="3818323"/>
            <a:ext cx="18654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78" name="Google Shape;378;p52"/>
          <p:cNvSpPr txBox="1">
            <a:spLocks noGrp="1"/>
          </p:cNvSpPr>
          <p:nvPr>
            <p:ph type="title" idx="4"/>
          </p:nvPr>
        </p:nvSpPr>
        <p:spPr>
          <a:xfrm>
            <a:off x="841211" y="2942723"/>
            <a:ext cx="1865400" cy="384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9" name="Google Shape;379;p52"/>
          <p:cNvSpPr txBox="1">
            <a:spLocks noGrp="1"/>
          </p:cNvSpPr>
          <p:nvPr>
            <p:ph type="title" idx="5"/>
          </p:nvPr>
        </p:nvSpPr>
        <p:spPr>
          <a:xfrm>
            <a:off x="841211" y="3326712"/>
            <a:ext cx="18654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80" name="Google Shape;380;p52"/>
          <p:cNvSpPr txBox="1">
            <a:spLocks noGrp="1"/>
          </p:cNvSpPr>
          <p:nvPr>
            <p:ph type="title" idx="6"/>
          </p:nvPr>
        </p:nvSpPr>
        <p:spPr>
          <a:xfrm>
            <a:off x="6437396" y="3434325"/>
            <a:ext cx="1865400" cy="384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81" name="Google Shape;381;p52"/>
          <p:cNvSpPr txBox="1">
            <a:spLocks noGrp="1"/>
          </p:cNvSpPr>
          <p:nvPr>
            <p:ph type="title" idx="7"/>
          </p:nvPr>
        </p:nvSpPr>
        <p:spPr>
          <a:xfrm>
            <a:off x="6437396" y="3818312"/>
            <a:ext cx="18654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82" name="Google Shape;382;p52"/>
          <p:cNvSpPr txBox="1">
            <a:spLocks noGrp="1"/>
          </p:cNvSpPr>
          <p:nvPr>
            <p:ph type="title" idx="8"/>
          </p:nvPr>
        </p:nvSpPr>
        <p:spPr>
          <a:xfrm>
            <a:off x="4571992" y="2948561"/>
            <a:ext cx="1865400" cy="384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83" name="Google Shape;383;p52"/>
          <p:cNvSpPr txBox="1">
            <a:spLocks noGrp="1"/>
          </p:cNvSpPr>
          <p:nvPr>
            <p:ph type="title" idx="9"/>
          </p:nvPr>
        </p:nvSpPr>
        <p:spPr>
          <a:xfrm>
            <a:off x="4571992" y="3332550"/>
            <a:ext cx="18654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84" name="Google Shape;384;p52"/>
          <p:cNvSpPr/>
          <p:nvPr/>
        </p:nvSpPr>
        <p:spPr>
          <a:xfrm rot="10800000">
            <a:off x="-13725" y="4791600"/>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hanks">
  <p:cSld name="CUSTOM_10">
    <p:spTree>
      <p:nvGrpSpPr>
        <p:cNvPr id="1" name="Shape 385"/>
        <p:cNvGrpSpPr/>
        <p:nvPr/>
      </p:nvGrpSpPr>
      <p:grpSpPr>
        <a:xfrm>
          <a:off x="0" y="0"/>
          <a:ext cx="0" cy="0"/>
          <a:chOff x="0" y="0"/>
          <a:chExt cx="0" cy="0"/>
        </a:xfrm>
      </p:grpSpPr>
      <p:sp>
        <p:nvSpPr>
          <p:cNvPr id="386" name="Google Shape;386;p53"/>
          <p:cNvSpPr/>
          <p:nvPr/>
        </p:nvSpPr>
        <p:spPr>
          <a:xfrm rot="5400000">
            <a:off x="4664400" y="73050"/>
            <a:ext cx="4012800" cy="49464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3"/>
          <p:cNvSpPr/>
          <p:nvPr/>
        </p:nvSpPr>
        <p:spPr>
          <a:xfrm rot="10800000">
            <a:off x="0" y="4053850"/>
            <a:ext cx="6390300" cy="7068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3"/>
          <p:cNvSpPr txBox="1">
            <a:spLocks noGrp="1"/>
          </p:cNvSpPr>
          <p:nvPr>
            <p:ph type="title"/>
          </p:nvPr>
        </p:nvSpPr>
        <p:spPr>
          <a:xfrm>
            <a:off x="4848825" y="706800"/>
            <a:ext cx="3225000" cy="754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500"/>
              <a:buNone/>
              <a:defRPr sz="6000">
                <a:solidFill>
                  <a:schemeClr val="lt1"/>
                </a:solidFill>
              </a:defRPr>
            </a:lvl1pPr>
            <a:lvl2pPr lvl="1" algn="ctr" rtl="0">
              <a:spcBef>
                <a:spcPts val="0"/>
              </a:spcBef>
              <a:spcAft>
                <a:spcPts val="0"/>
              </a:spcAft>
              <a:buClr>
                <a:schemeClr val="accent3"/>
              </a:buClr>
              <a:buSzPts val="3500"/>
              <a:buNone/>
              <a:defRPr sz="3500">
                <a:solidFill>
                  <a:schemeClr val="accent3"/>
                </a:solidFill>
              </a:defRPr>
            </a:lvl2pPr>
            <a:lvl3pPr lvl="2" algn="ctr" rtl="0">
              <a:spcBef>
                <a:spcPts val="0"/>
              </a:spcBef>
              <a:spcAft>
                <a:spcPts val="0"/>
              </a:spcAft>
              <a:buClr>
                <a:schemeClr val="accent3"/>
              </a:buClr>
              <a:buSzPts val="3500"/>
              <a:buNone/>
              <a:defRPr sz="3500">
                <a:solidFill>
                  <a:schemeClr val="accent3"/>
                </a:solidFill>
              </a:defRPr>
            </a:lvl3pPr>
            <a:lvl4pPr lvl="3" algn="ctr" rtl="0">
              <a:spcBef>
                <a:spcPts val="0"/>
              </a:spcBef>
              <a:spcAft>
                <a:spcPts val="0"/>
              </a:spcAft>
              <a:buClr>
                <a:schemeClr val="accent3"/>
              </a:buClr>
              <a:buSzPts val="3500"/>
              <a:buNone/>
              <a:defRPr sz="3500">
                <a:solidFill>
                  <a:schemeClr val="accent3"/>
                </a:solidFill>
              </a:defRPr>
            </a:lvl4pPr>
            <a:lvl5pPr lvl="4" algn="ctr" rtl="0">
              <a:spcBef>
                <a:spcPts val="0"/>
              </a:spcBef>
              <a:spcAft>
                <a:spcPts val="0"/>
              </a:spcAft>
              <a:buClr>
                <a:schemeClr val="accent3"/>
              </a:buClr>
              <a:buSzPts val="3500"/>
              <a:buNone/>
              <a:defRPr sz="3500">
                <a:solidFill>
                  <a:schemeClr val="accent3"/>
                </a:solidFill>
              </a:defRPr>
            </a:lvl5pPr>
            <a:lvl6pPr lvl="5" algn="ctr" rtl="0">
              <a:spcBef>
                <a:spcPts val="0"/>
              </a:spcBef>
              <a:spcAft>
                <a:spcPts val="0"/>
              </a:spcAft>
              <a:buClr>
                <a:schemeClr val="accent3"/>
              </a:buClr>
              <a:buSzPts val="3500"/>
              <a:buNone/>
              <a:defRPr sz="3500">
                <a:solidFill>
                  <a:schemeClr val="accent3"/>
                </a:solidFill>
              </a:defRPr>
            </a:lvl6pPr>
            <a:lvl7pPr lvl="6" algn="ctr" rtl="0">
              <a:spcBef>
                <a:spcPts val="0"/>
              </a:spcBef>
              <a:spcAft>
                <a:spcPts val="0"/>
              </a:spcAft>
              <a:buClr>
                <a:schemeClr val="accent3"/>
              </a:buClr>
              <a:buSzPts val="3500"/>
              <a:buNone/>
              <a:defRPr sz="3500">
                <a:solidFill>
                  <a:schemeClr val="accent3"/>
                </a:solidFill>
              </a:defRPr>
            </a:lvl7pPr>
            <a:lvl8pPr lvl="7" algn="ctr" rtl="0">
              <a:spcBef>
                <a:spcPts val="0"/>
              </a:spcBef>
              <a:spcAft>
                <a:spcPts val="0"/>
              </a:spcAft>
              <a:buClr>
                <a:schemeClr val="accent3"/>
              </a:buClr>
              <a:buSzPts val="3500"/>
              <a:buNone/>
              <a:defRPr sz="3500">
                <a:solidFill>
                  <a:schemeClr val="accent3"/>
                </a:solidFill>
              </a:defRPr>
            </a:lvl8pPr>
            <a:lvl9pPr lvl="8" algn="ctr" rtl="0">
              <a:spcBef>
                <a:spcPts val="0"/>
              </a:spcBef>
              <a:spcAft>
                <a:spcPts val="0"/>
              </a:spcAft>
              <a:buClr>
                <a:schemeClr val="accent3"/>
              </a:buClr>
              <a:buSzPts val="3500"/>
              <a:buNone/>
              <a:defRPr sz="3500">
                <a:solidFill>
                  <a:schemeClr val="accent3"/>
                </a:solidFill>
              </a:defRPr>
            </a:lvl9pPr>
          </a:lstStyle>
          <a:p>
            <a:endParaRPr/>
          </a:p>
        </p:txBody>
      </p:sp>
      <p:sp>
        <p:nvSpPr>
          <p:cNvPr id="389" name="Google Shape;389;p53"/>
          <p:cNvSpPr txBox="1"/>
          <p:nvPr/>
        </p:nvSpPr>
        <p:spPr>
          <a:xfrm>
            <a:off x="4849000" y="2836800"/>
            <a:ext cx="3857700" cy="667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100">
                <a:solidFill>
                  <a:schemeClr val="lt1"/>
                </a:solidFill>
                <a:latin typeface="Montserrat"/>
                <a:ea typeface="Montserrat"/>
                <a:cs typeface="Montserrat"/>
                <a:sym typeface="Montserrat"/>
              </a:rPr>
              <a:t>CREDITS: This presentation template was created by </a:t>
            </a:r>
            <a:r>
              <a:rPr lang="en" sz="1100" b="1">
                <a:solidFill>
                  <a:schemeClr val="lt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lt1"/>
                </a:solidFill>
                <a:latin typeface="Montserrat"/>
                <a:ea typeface="Montserrat"/>
                <a:cs typeface="Montserrat"/>
                <a:sym typeface="Montserrat"/>
              </a:rPr>
              <a:t>, including icons by </a:t>
            </a:r>
            <a:r>
              <a:rPr lang="en" sz="1100" b="1">
                <a:solidFill>
                  <a:schemeClr val="lt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lt1"/>
                </a:solidFill>
                <a:latin typeface="Montserrat"/>
                <a:ea typeface="Montserrat"/>
                <a:cs typeface="Montserrat"/>
                <a:sym typeface="Montserrat"/>
              </a:rPr>
              <a:t>, and infographics &amp; images by </a:t>
            </a:r>
            <a:r>
              <a:rPr lang="en" sz="1100" b="1">
                <a:solidFill>
                  <a:schemeClr val="lt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100">
                <a:solidFill>
                  <a:schemeClr val="lt1"/>
                </a:solidFill>
                <a:latin typeface="Montserrat"/>
                <a:ea typeface="Montserrat"/>
                <a:cs typeface="Montserrat"/>
                <a:sym typeface="Montserrat"/>
              </a:rPr>
              <a:t> </a:t>
            </a:r>
            <a:endParaRPr sz="1100">
              <a:solidFill>
                <a:schemeClr val="lt1"/>
              </a:solidFill>
              <a:latin typeface="Montserrat"/>
              <a:ea typeface="Montserrat"/>
              <a:cs typeface="Montserrat"/>
              <a:sym typeface="Montserrat"/>
            </a:endParaRPr>
          </a:p>
        </p:txBody>
      </p:sp>
      <p:sp>
        <p:nvSpPr>
          <p:cNvPr id="390" name="Google Shape;390;p53"/>
          <p:cNvSpPr txBox="1">
            <a:spLocks noGrp="1"/>
          </p:cNvSpPr>
          <p:nvPr>
            <p:ph type="title" idx="2"/>
          </p:nvPr>
        </p:nvSpPr>
        <p:spPr>
          <a:xfrm>
            <a:off x="4848825" y="3557675"/>
            <a:ext cx="35712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Font typeface="Montserrat"/>
              <a:buNone/>
              <a:defRPr sz="1100">
                <a:solidFill>
                  <a:schemeClr val="lt1"/>
                </a:solidFill>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91" name="Google Shape;391;p53"/>
          <p:cNvSpPr txBox="1">
            <a:spLocks noGrp="1"/>
          </p:cNvSpPr>
          <p:nvPr>
            <p:ph type="title" idx="3"/>
          </p:nvPr>
        </p:nvSpPr>
        <p:spPr>
          <a:xfrm>
            <a:off x="4849000" y="1653475"/>
            <a:ext cx="3225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92" name="Google Shape;392;p53"/>
          <p:cNvSpPr/>
          <p:nvPr/>
        </p:nvSpPr>
        <p:spPr>
          <a:xfrm rot="10800000">
            <a:off x="7092600" y="367050"/>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ext and two columns">
  <p:cSld name="CUSTOM_9">
    <p:spTree>
      <p:nvGrpSpPr>
        <p:cNvPr id="1" name="Shape 393"/>
        <p:cNvGrpSpPr/>
        <p:nvPr/>
      </p:nvGrpSpPr>
      <p:grpSpPr>
        <a:xfrm>
          <a:off x="0" y="0"/>
          <a:ext cx="0" cy="0"/>
          <a:chOff x="0" y="0"/>
          <a:chExt cx="0" cy="0"/>
        </a:xfrm>
      </p:grpSpPr>
      <p:sp>
        <p:nvSpPr>
          <p:cNvPr id="394" name="Google Shape;394;p54"/>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95" name="Google Shape;395;p54"/>
          <p:cNvSpPr txBox="1">
            <a:spLocks noGrp="1"/>
          </p:cNvSpPr>
          <p:nvPr>
            <p:ph type="body" idx="1"/>
          </p:nvPr>
        </p:nvSpPr>
        <p:spPr>
          <a:xfrm>
            <a:off x="723975" y="1028700"/>
            <a:ext cx="3738900" cy="3540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
        <p:nvSpPr>
          <p:cNvPr id="396" name="Google Shape;396;p54"/>
          <p:cNvSpPr txBox="1">
            <a:spLocks noGrp="1"/>
          </p:cNvSpPr>
          <p:nvPr>
            <p:ph type="body" idx="2"/>
          </p:nvPr>
        </p:nvSpPr>
        <p:spPr>
          <a:xfrm>
            <a:off x="4681175" y="1028700"/>
            <a:ext cx="3738900" cy="3540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2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
        <p:nvSpPr>
          <p:cNvPr id="397" name="Google Shape;397;p54"/>
          <p:cNvSpPr/>
          <p:nvPr/>
        </p:nvSpPr>
        <p:spPr>
          <a:xfrm rot="5400000">
            <a:off x="8276838" y="70050"/>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4"/>
          <p:cNvSpPr/>
          <p:nvPr/>
        </p:nvSpPr>
        <p:spPr>
          <a:xfrm rot="10800000">
            <a:off x="5960388" y="4791600"/>
            <a:ext cx="31836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only 4">
  <p:cSld name="CUSTOM_12">
    <p:spTree>
      <p:nvGrpSpPr>
        <p:cNvPr id="1" name="Shape 399"/>
        <p:cNvGrpSpPr/>
        <p:nvPr/>
      </p:nvGrpSpPr>
      <p:grpSpPr>
        <a:xfrm>
          <a:off x="0" y="0"/>
          <a:ext cx="0" cy="0"/>
          <a:chOff x="0" y="0"/>
          <a:chExt cx="0" cy="0"/>
        </a:xfrm>
      </p:grpSpPr>
      <p:sp>
        <p:nvSpPr>
          <p:cNvPr id="400" name="Google Shape;400;p55"/>
          <p:cNvSpPr/>
          <p:nvPr/>
        </p:nvSpPr>
        <p:spPr>
          <a:xfrm rot="5400000">
            <a:off x="8459550" y="332425"/>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5"/>
          <p:cNvSpPr/>
          <p:nvPr/>
        </p:nvSpPr>
        <p:spPr>
          <a:xfrm rot="5400000">
            <a:off x="-148500" y="4273800"/>
            <a:ext cx="1007700" cy="7317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only 5">
  <p:cSld name="CUSTOM_12_1">
    <p:spTree>
      <p:nvGrpSpPr>
        <p:cNvPr id="1" name="Shape 403"/>
        <p:cNvGrpSpPr/>
        <p:nvPr/>
      </p:nvGrpSpPr>
      <p:grpSpPr>
        <a:xfrm>
          <a:off x="0" y="0"/>
          <a:ext cx="0" cy="0"/>
          <a:chOff x="0" y="0"/>
          <a:chExt cx="0" cy="0"/>
        </a:xfrm>
      </p:grpSpPr>
      <p:sp>
        <p:nvSpPr>
          <p:cNvPr id="404" name="Google Shape;404;p56"/>
          <p:cNvSpPr/>
          <p:nvPr/>
        </p:nvSpPr>
        <p:spPr>
          <a:xfrm>
            <a:off x="0" y="-125"/>
            <a:ext cx="9144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6"/>
          <p:cNvSpPr/>
          <p:nvPr/>
        </p:nvSpPr>
        <p:spPr>
          <a:xfrm>
            <a:off x="0" y="4791475"/>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6"/>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407" name="Google Shape;407;p56"/>
          <p:cNvSpPr/>
          <p:nvPr/>
        </p:nvSpPr>
        <p:spPr>
          <a:xfrm rot="-5400000">
            <a:off x="7185900" y="3187981"/>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6"/>
          <p:cNvSpPr txBox="1">
            <a:spLocks noGrp="1"/>
          </p:cNvSpPr>
          <p:nvPr>
            <p:ph type="body" idx="1"/>
          </p:nvPr>
        </p:nvSpPr>
        <p:spPr>
          <a:xfrm>
            <a:off x="723975" y="1028700"/>
            <a:ext cx="3738900" cy="3540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
        <p:nvSpPr>
          <p:cNvPr id="409" name="Google Shape;409;p56"/>
          <p:cNvSpPr txBox="1">
            <a:spLocks noGrp="1"/>
          </p:cNvSpPr>
          <p:nvPr>
            <p:ph type="body" idx="2"/>
          </p:nvPr>
        </p:nvSpPr>
        <p:spPr>
          <a:xfrm>
            <a:off x="4681175" y="1028700"/>
            <a:ext cx="3738900" cy="3540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2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410"/>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ackground 1">
  <p:cSld name="CUSTOM_13_1">
    <p:spTree>
      <p:nvGrpSpPr>
        <p:cNvPr id="1" name="Shape 411"/>
        <p:cNvGrpSpPr/>
        <p:nvPr/>
      </p:nvGrpSpPr>
      <p:grpSpPr>
        <a:xfrm>
          <a:off x="0" y="0"/>
          <a:ext cx="0" cy="0"/>
          <a:chOff x="0" y="0"/>
          <a:chExt cx="0" cy="0"/>
        </a:xfrm>
      </p:grpSpPr>
      <p:sp>
        <p:nvSpPr>
          <p:cNvPr id="412" name="Google Shape;412;p58"/>
          <p:cNvSpPr/>
          <p:nvPr/>
        </p:nvSpPr>
        <p:spPr>
          <a:xfrm rot="5400000">
            <a:off x="-332550" y="445905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8"/>
          <p:cNvSpPr/>
          <p:nvPr/>
        </p:nvSpPr>
        <p:spPr>
          <a:xfrm>
            <a:off x="8136300" y="442217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ackground 2">
  <p:cSld name="CUSTOM_13_1_1">
    <p:spTree>
      <p:nvGrpSpPr>
        <p:cNvPr id="1" name="Shape 414"/>
        <p:cNvGrpSpPr/>
        <p:nvPr/>
      </p:nvGrpSpPr>
      <p:grpSpPr>
        <a:xfrm>
          <a:off x="0" y="0"/>
          <a:ext cx="0" cy="0"/>
          <a:chOff x="0" y="0"/>
          <a:chExt cx="0" cy="0"/>
        </a:xfrm>
      </p:grpSpPr>
      <p:sp>
        <p:nvSpPr>
          <p:cNvPr id="415" name="Google Shape;415;p59"/>
          <p:cNvSpPr/>
          <p:nvPr/>
        </p:nvSpPr>
        <p:spPr>
          <a:xfrm rot="10800000">
            <a:off x="-12" y="4791475"/>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9"/>
          <p:cNvSpPr/>
          <p:nvPr/>
        </p:nvSpPr>
        <p:spPr>
          <a:xfrm rot="5400000">
            <a:off x="8276850" y="14312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Background 3">
  <p:cSld name="CUSTOM_13_1_1_1">
    <p:spTree>
      <p:nvGrpSpPr>
        <p:cNvPr id="1" name="Shape 417"/>
        <p:cNvGrpSpPr/>
        <p:nvPr/>
      </p:nvGrpSpPr>
      <p:grpSpPr>
        <a:xfrm>
          <a:off x="0" y="0"/>
          <a:ext cx="0" cy="0"/>
          <a:chOff x="0" y="0"/>
          <a:chExt cx="0" cy="0"/>
        </a:xfrm>
      </p:grpSpPr>
      <p:sp>
        <p:nvSpPr>
          <p:cNvPr id="418" name="Google Shape;418;p60"/>
          <p:cNvSpPr/>
          <p:nvPr/>
        </p:nvSpPr>
        <p:spPr>
          <a:xfrm rot="10800000">
            <a:off x="7088700" y="-125"/>
            <a:ext cx="20553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0"/>
          <p:cNvSpPr/>
          <p:nvPr/>
        </p:nvSpPr>
        <p:spPr>
          <a:xfrm rot="5400000">
            <a:off x="7942350" y="3941850"/>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4000500" y="1331425"/>
            <a:ext cx="4419600" cy="7068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3"/>
              </a:buClr>
              <a:buSzPts val="2400"/>
              <a:buNone/>
              <a:defRPr>
                <a:solidFill>
                  <a:schemeClr val="accent3"/>
                </a:solidFill>
              </a:defRPr>
            </a:lvl1pPr>
            <a:lvl2pPr lvl="1">
              <a:spcBef>
                <a:spcPts val="0"/>
              </a:spcBef>
              <a:spcAft>
                <a:spcPts val="0"/>
              </a:spcAft>
              <a:buClr>
                <a:schemeClr val="accent3"/>
              </a:buClr>
              <a:buSzPts val="2400"/>
              <a:buNone/>
              <a:defRPr sz="2400">
                <a:solidFill>
                  <a:schemeClr val="accent3"/>
                </a:solidFill>
              </a:defRPr>
            </a:lvl2pPr>
            <a:lvl3pPr lvl="2">
              <a:spcBef>
                <a:spcPts val="0"/>
              </a:spcBef>
              <a:spcAft>
                <a:spcPts val="0"/>
              </a:spcAft>
              <a:buClr>
                <a:schemeClr val="accent3"/>
              </a:buClr>
              <a:buSzPts val="2400"/>
              <a:buNone/>
              <a:defRPr sz="2400">
                <a:solidFill>
                  <a:schemeClr val="accent3"/>
                </a:solidFill>
              </a:defRPr>
            </a:lvl3pPr>
            <a:lvl4pPr lvl="3">
              <a:spcBef>
                <a:spcPts val="0"/>
              </a:spcBef>
              <a:spcAft>
                <a:spcPts val="0"/>
              </a:spcAft>
              <a:buClr>
                <a:schemeClr val="accent3"/>
              </a:buClr>
              <a:buSzPts val="2400"/>
              <a:buNone/>
              <a:defRPr sz="2400">
                <a:solidFill>
                  <a:schemeClr val="accent3"/>
                </a:solidFill>
              </a:defRPr>
            </a:lvl4pPr>
            <a:lvl5pPr lvl="4">
              <a:spcBef>
                <a:spcPts val="0"/>
              </a:spcBef>
              <a:spcAft>
                <a:spcPts val="0"/>
              </a:spcAft>
              <a:buClr>
                <a:schemeClr val="accent3"/>
              </a:buClr>
              <a:buSzPts val="2400"/>
              <a:buNone/>
              <a:defRPr sz="2400">
                <a:solidFill>
                  <a:schemeClr val="accent3"/>
                </a:solidFill>
              </a:defRPr>
            </a:lvl5pPr>
            <a:lvl6pPr lvl="5">
              <a:spcBef>
                <a:spcPts val="0"/>
              </a:spcBef>
              <a:spcAft>
                <a:spcPts val="0"/>
              </a:spcAft>
              <a:buClr>
                <a:schemeClr val="accent3"/>
              </a:buClr>
              <a:buSzPts val="2400"/>
              <a:buNone/>
              <a:defRPr sz="2400">
                <a:solidFill>
                  <a:schemeClr val="accent3"/>
                </a:solidFill>
              </a:defRPr>
            </a:lvl6pPr>
            <a:lvl7pPr lvl="6">
              <a:spcBef>
                <a:spcPts val="0"/>
              </a:spcBef>
              <a:spcAft>
                <a:spcPts val="0"/>
              </a:spcAft>
              <a:buClr>
                <a:schemeClr val="accent3"/>
              </a:buClr>
              <a:buSzPts val="2400"/>
              <a:buNone/>
              <a:defRPr sz="2400">
                <a:solidFill>
                  <a:schemeClr val="accent3"/>
                </a:solidFill>
              </a:defRPr>
            </a:lvl7pPr>
            <a:lvl8pPr lvl="7">
              <a:spcBef>
                <a:spcPts val="0"/>
              </a:spcBef>
              <a:spcAft>
                <a:spcPts val="0"/>
              </a:spcAft>
              <a:buClr>
                <a:schemeClr val="accent3"/>
              </a:buClr>
              <a:buSzPts val="2400"/>
              <a:buNone/>
              <a:defRPr sz="2400">
                <a:solidFill>
                  <a:schemeClr val="accent3"/>
                </a:solidFill>
              </a:defRPr>
            </a:lvl8pPr>
            <a:lvl9pPr lvl="8">
              <a:spcBef>
                <a:spcPts val="0"/>
              </a:spcBef>
              <a:spcAft>
                <a:spcPts val="0"/>
              </a:spcAft>
              <a:buClr>
                <a:schemeClr val="accent3"/>
              </a:buClr>
              <a:buSzPts val="2400"/>
              <a:buNone/>
              <a:defRPr sz="2400">
                <a:solidFill>
                  <a:schemeClr val="accent3"/>
                </a:solidFill>
              </a:defRPr>
            </a:lvl9pPr>
          </a:lstStyle>
          <a:p>
            <a:endParaRPr/>
          </a:p>
        </p:txBody>
      </p:sp>
      <p:sp>
        <p:nvSpPr>
          <p:cNvPr id="45" name="Google Shape;45;p7"/>
          <p:cNvSpPr txBox="1">
            <a:spLocks noGrp="1"/>
          </p:cNvSpPr>
          <p:nvPr>
            <p:ph type="body" idx="1"/>
          </p:nvPr>
        </p:nvSpPr>
        <p:spPr>
          <a:xfrm>
            <a:off x="5419725" y="2126725"/>
            <a:ext cx="3000300" cy="2054700"/>
          </a:xfrm>
          <a:prstGeom prst="rect">
            <a:avLst/>
          </a:prstGeom>
        </p:spPr>
        <p:txBody>
          <a:bodyPr spcFirstLastPara="1" wrap="square" lIns="91425" tIns="91425" rIns="91425" bIns="91425" anchor="t" anchorCtr="0">
            <a:noAutofit/>
          </a:bodyPr>
          <a:lstStyle>
            <a:lvl1pPr marL="457200" lvl="0" indent="-317500" algn="r">
              <a:spcBef>
                <a:spcPts val="0"/>
              </a:spcBef>
              <a:spcAft>
                <a:spcPts val="0"/>
              </a:spcAft>
              <a:buClr>
                <a:srgbClr val="000000"/>
              </a:buClr>
              <a:buSzPts val="1400"/>
              <a:buChar char="●"/>
              <a:defRPr sz="1400">
                <a:solidFill>
                  <a:srgbClr val="000000"/>
                </a:solidFill>
              </a:defRPr>
            </a:lvl1pPr>
            <a:lvl2pPr marL="914400" lvl="1" indent="-317500" algn="r">
              <a:spcBef>
                <a:spcPts val="1600"/>
              </a:spcBef>
              <a:spcAft>
                <a:spcPts val="0"/>
              </a:spcAft>
              <a:buClr>
                <a:srgbClr val="000000"/>
              </a:buClr>
              <a:buSzPts val="1400"/>
              <a:buChar char="○"/>
              <a:defRPr>
                <a:solidFill>
                  <a:srgbClr val="000000"/>
                </a:solidFill>
              </a:defRPr>
            </a:lvl2pPr>
            <a:lvl3pPr marL="1371600" lvl="2" indent="-317500" algn="r">
              <a:spcBef>
                <a:spcPts val="1600"/>
              </a:spcBef>
              <a:spcAft>
                <a:spcPts val="0"/>
              </a:spcAft>
              <a:buClr>
                <a:srgbClr val="000000"/>
              </a:buClr>
              <a:buSzPts val="1400"/>
              <a:buChar char="■"/>
              <a:defRPr>
                <a:solidFill>
                  <a:srgbClr val="000000"/>
                </a:solidFill>
              </a:defRPr>
            </a:lvl3pPr>
            <a:lvl4pPr marL="1828800" lvl="3" indent="-317500" algn="r">
              <a:spcBef>
                <a:spcPts val="1600"/>
              </a:spcBef>
              <a:spcAft>
                <a:spcPts val="0"/>
              </a:spcAft>
              <a:buClr>
                <a:srgbClr val="000000"/>
              </a:buClr>
              <a:buSzPts val="1400"/>
              <a:buChar char="●"/>
              <a:defRPr>
                <a:solidFill>
                  <a:srgbClr val="000000"/>
                </a:solidFill>
              </a:defRPr>
            </a:lvl4pPr>
            <a:lvl5pPr marL="2286000" lvl="4" indent="-317500" algn="r">
              <a:spcBef>
                <a:spcPts val="1600"/>
              </a:spcBef>
              <a:spcAft>
                <a:spcPts val="0"/>
              </a:spcAft>
              <a:buClr>
                <a:srgbClr val="000000"/>
              </a:buClr>
              <a:buSzPts val="1400"/>
              <a:buChar char="○"/>
              <a:defRPr>
                <a:solidFill>
                  <a:srgbClr val="000000"/>
                </a:solidFill>
              </a:defRPr>
            </a:lvl5pPr>
            <a:lvl6pPr marL="2743200" lvl="5" indent="-317500" algn="r">
              <a:spcBef>
                <a:spcPts val="1600"/>
              </a:spcBef>
              <a:spcAft>
                <a:spcPts val="0"/>
              </a:spcAft>
              <a:buClr>
                <a:srgbClr val="000000"/>
              </a:buClr>
              <a:buSzPts val="1400"/>
              <a:buChar char="■"/>
              <a:defRPr>
                <a:solidFill>
                  <a:srgbClr val="000000"/>
                </a:solidFill>
              </a:defRPr>
            </a:lvl6pPr>
            <a:lvl7pPr marL="3200400" lvl="6" indent="-317500" algn="r">
              <a:spcBef>
                <a:spcPts val="1600"/>
              </a:spcBef>
              <a:spcAft>
                <a:spcPts val="0"/>
              </a:spcAft>
              <a:buClr>
                <a:srgbClr val="000000"/>
              </a:buClr>
              <a:buSzPts val="1400"/>
              <a:buChar char="●"/>
              <a:defRPr>
                <a:solidFill>
                  <a:srgbClr val="000000"/>
                </a:solidFill>
              </a:defRPr>
            </a:lvl7pPr>
            <a:lvl8pPr marL="3657600" lvl="7" indent="-317500" algn="r">
              <a:spcBef>
                <a:spcPts val="1600"/>
              </a:spcBef>
              <a:spcAft>
                <a:spcPts val="0"/>
              </a:spcAft>
              <a:buClr>
                <a:srgbClr val="000000"/>
              </a:buClr>
              <a:buSzPts val="1400"/>
              <a:buChar char="○"/>
              <a:defRPr>
                <a:solidFill>
                  <a:srgbClr val="000000"/>
                </a:solidFill>
              </a:defRPr>
            </a:lvl8pPr>
            <a:lvl9pPr marL="4114800" lvl="8" indent="-317500" algn="r">
              <a:spcBef>
                <a:spcPts val="1600"/>
              </a:spcBef>
              <a:spcAft>
                <a:spcPts val="1600"/>
              </a:spcAft>
              <a:buClr>
                <a:srgbClr val="000000"/>
              </a:buClr>
              <a:buSzPts val="1400"/>
              <a:buChar char="■"/>
              <a:defRPr>
                <a:solidFill>
                  <a:srgbClr val="000000"/>
                </a:solidFill>
              </a:defRPr>
            </a:lvl9pPr>
          </a:lstStyle>
          <a:p>
            <a:endParaRPr/>
          </a:p>
        </p:txBody>
      </p:sp>
      <p:sp>
        <p:nvSpPr>
          <p:cNvPr id="46" name="Google Shape;4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Background 4">
  <p:cSld name="CUSTOM_13_1_1_1_1">
    <p:spTree>
      <p:nvGrpSpPr>
        <p:cNvPr id="1" name="Shape 420"/>
        <p:cNvGrpSpPr/>
        <p:nvPr/>
      </p:nvGrpSpPr>
      <p:grpSpPr>
        <a:xfrm>
          <a:off x="0" y="0"/>
          <a:ext cx="0" cy="0"/>
          <a:chOff x="0" y="0"/>
          <a:chExt cx="0" cy="0"/>
        </a:xfrm>
      </p:grpSpPr>
      <p:sp>
        <p:nvSpPr>
          <p:cNvPr id="421" name="Google Shape;421;p61"/>
          <p:cNvSpPr/>
          <p:nvPr/>
        </p:nvSpPr>
        <p:spPr>
          <a:xfrm rot="10800000">
            <a:off x="0" y="4422181"/>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1"/>
          <p:cNvSpPr/>
          <p:nvPr/>
        </p:nvSpPr>
        <p:spPr>
          <a:xfrm>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7"/>
        <p:cNvGrpSpPr/>
        <p:nvPr/>
      </p:nvGrpSpPr>
      <p:grpSpPr>
        <a:xfrm>
          <a:off x="0" y="0"/>
          <a:ext cx="0" cy="0"/>
          <a:chOff x="0" y="0"/>
          <a:chExt cx="0" cy="0"/>
        </a:xfrm>
      </p:grpSpPr>
      <p:sp>
        <p:nvSpPr>
          <p:cNvPr id="48" name="Google Shape;48;p8"/>
          <p:cNvSpPr/>
          <p:nvPr/>
        </p:nvSpPr>
        <p:spPr>
          <a:xfrm rot="5400000">
            <a:off x="2436125" y="-787125"/>
            <a:ext cx="4119000" cy="5673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txBox="1">
            <a:spLocks noGrp="1"/>
          </p:cNvSpPr>
          <p:nvPr>
            <p:ph type="title"/>
          </p:nvPr>
        </p:nvSpPr>
        <p:spPr>
          <a:xfrm>
            <a:off x="1861350" y="904150"/>
            <a:ext cx="542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7200"/>
              <a:buNone/>
              <a:defRPr sz="72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endParaRPr/>
          </a:p>
        </p:txBody>
      </p:sp>
      <p:sp>
        <p:nvSpPr>
          <p:cNvPr id="50" name="Google Shape;50;p8"/>
          <p:cNvSpPr/>
          <p:nvPr/>
        </p:nvSpPr>
        <p:spPr>
          <a:xfrm rot="10800000">
            <a:off x="595440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rot="10800000">
            <a:off x="0" y="3931900"/>
            <a:ext cx="31836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2"/>
        <p:cNvGrpSpPr/>
        <p:nvPr/>
      </p:nvGrpSpPr>
      <p:grpSpPr>
        <a:xfrm>
          <a:off x="0" y="0"/>
          <a:ext cx="0" cy="0"/>
          <a:chOff x="0" y="0"/>
          <a:chExt cx="0" cy="0"/>
        </a:xfrm>
      </p:grpSpPr>
      <p:sp>
        <p:nvSpPr>
          <p:cNvPr id="53" name="Google Shape;53;p9"/>
          <p:cNvSpPr txBox="1">
            <a:spLocks noGrp="1"/>
          </p:cNvSpPr>
          <p:nvPr>
            <p:ph type="subTitle" idx="1"/>
          </p:nvPr>
        </p:nvSpPr>
        <p:spPr>
          <a:xfrm>
            <a:off x="723975" y="1075825"/>
            <a:ext cx="4045200" cy="443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Montserrat Medium"/>
              <a:buNone/>
              <a:defRPr sz="1600">
                <a:latin typeface="Montserrat Medium"/>
                <a:ea typeface="Montserrat Medium"/>
                <a:cs typeface="Montserrat Medium"/>
                <a:sym typeface="Montserrat Medium"/>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54" name="Google Shape;54;p9"/>
          <p:cNvSpPr txBox="1">
            <a:spLocks noGrp="1"/>
          </p:cNvSpPr>
          <p:nvPr>
            <p:ph type="body" idx="2"/>
          </p:nvPr>
        </p:nvSpPr>
        <p:spPr>
          <a:xfrm>
            <a:off x="723975" y="1648700"/>
            <a:ext cx="3837000" cy="3128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Clr>
                <a:schemeClr val="accent5"/>
              </a:buClr>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55" name="Google Shape;5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9"/>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p:nvPr/>
        </p:nvSpPr>
        <p:spPr>
          <a:xfrm>
            <a:off x="419100" y="0"/>
            <a:ext cx="3505200" cy="3943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title"/>
          </p:nvPr>
        </p:nvSpPr>
        <p:spPr>
          <a:xfrm>
            <a:off x="643775" y="0"/>
            <a:ext cx="3266400" cy="3628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36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60" name="Google Shape;6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1" name="Google Shape;61;p10"/>
          <p:cNvSpPr/>
          <p:nvPr/>
        </p:nvSpPr>
        <p:spPr>
          <a:xfrm rot="5400000">
            <a:off x="-667050" y="3755175"/>
            <a:ext cx="20553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0"/>
          <p:cNvSpPr/>
          <p:nvPr/>
        </p:nvSpPr>
        <p:spPr>
          <a:xfrm rot="5400000">
            <a:off x="8459538" y="3325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theme" Target="../theme/theme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layfair Display"/>
              <a:buNone/>
              <a:defRPr sz="28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ontserrat"/>
              <a:buChar char="●"/>
              <a:defRPr sz="1800">
                <a:solidFill>
                  <a:schemeClr val="dk1"/>
                </a:solidFill>
                <a:latin typeface="Montserrat"/>
                <a:ea typeface="Montserrat"/>
                <a:cs typeface="Montserrat"/>
                <a:sym typeface="Montserrat"/>
              </a:defRPr>
            </a:lvl1pPr>
            <a:lvl2pPr marL="914400" lvl="1"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15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5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53.xml"/><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png"/><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5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6"/>
        <p:cNvGrpSpPr/>
        <p:nvPr/>
      </p:nvGrpSpPr>
      <p:grpSpPr>
        <a:xfrm>
          <a:off x="0" y="0"/>
          <a:ext cx="0" cy="0"/>
          <a:chOff x="0" y="0"/>
          <a:chExt cx="0" cy="0"/>
        </a:xfrm>
      </p:grpSpPr>
      <p:sp>
        <p:nvSpPr>
          <p:cNvPr id="427" name="Google Shape;427;p62"/>
          <p:cNvSpPr txBox="1">
            <a:spLocks noGrp="1"/>
          </p:cNvSpPr>
          <p:nvPr>
            <p:ph type="ctrTitle"/>
          </p:nvPr>
        </p:nvSpPr>
        <p:spPr>
          <a:xfrm>
            <a:off x="543000" y="1771639"/>
            <a:ext cx="8058000" cy="1764000"/>
          </a:xfrm>
          <a:prstGeom prst="rect">
            <a:avLst/>
          </a:prstGeom>
        </p:spPr>
        <p:txBody>
          <a:bodyPr spcFirstLastPara="1" wrap="square" lIns="91425" tIns="91425" rIns="91425" bIns="91425" anchor="b" anchorCtr="0">
            <a:noAutofit/>
          </a:bodyPr>
          <a:lstStyle/>
          <a:p>
            <a:pPr lvl="0"/>
            <a:br>
              <a:rPr lang="en-US" sz="2800" dirty="0"/>
            </a:br>
            <a:br>
              <a:rPr lang="en-US" sz="2800" dirty="0"/>
            </a:br>
            <a:br>
              <a:rPr lang="en-US" sz="2800" dirty="0"/>
            </a:br>
            <a:br>
              <a:rPr lang="en-US" sz="2800" dirty="0"/>
            </a:br>
            <a:br>
              <a:rPr lang="en-US" sz="2800" dirty="0"/>
            </a:br>
            <a:r>
              <a:rPr lang="en-US" sz="3600" dirty="0"/>
              <a:t>AI Enabled Smart Price Forecasting and vendor utilization app.</a:t>
            </a:r>
            <a:br>
              <a:rPr lang="en-US" sz="2800" dirty="0"/>
            </a:br>
            <a:r>
              <a:rPr lang="en-US" sz="2400" dirty="0"/>
              <a:t>(</a:t>
            </a:r>
            <a:r>
              <a:rPr lang="as-IN" sz="2400" b="0" dirty="0"/>
              <a:t>কৃত্রিম বুদ্ধিমত্তা ব্যবহার করে নিত্যপ্রয়োজনীয় দ্রব্যমূল্যের ঊর্ধ্বগতি নিয়ন্ত্রণ এবং উৎপাদিত পণ্যের আমদানি-রপ্তানির প্রয়োজনীয়তা বিশ্লেষণ।</a:t>
            </a:r>
            <a:r>
              <a:rPr lang="en-US" sz="2400" dirty="0"/>
              <a:t>)</a:t>
            </a:r>
            <a:endParaRPr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27"/>
                                        </p:tgtEl>
                                        <p:attrNameLst>
                                          <p:attrName>style.visibility</p:attrName>
                                        </p:attrNameLst>
                                      </p:cBhvr>
                                      <p:to>
                                        <p:strVal val="visible"/>
                                      </p:to>
                                    </p:set>
                                    <p:animEffect transition="in" filter="fade">
                                      <p:cBhvr>
                                        <p:cTn id="7" dur="2000"/>
                                        <p:tgtEl>
                                          <p:spTgt spid="4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71"/>
          <p:cNvSpPr/>
          <p:nvPr/>
        </p:nvSpPr>
        <p:spPr>
          <a:xfrm>
            <a:off x="2452125" y="0"/>
            <a:ext cx="3493800" cy="50751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12121"/>
              </a:solidFill>
            </a:endParaRPr>
          </a:p>
        </p:txBody>
      </p:sp>
      <p:sp>
        <p:nvSpPr>
          <p:cNvPr id="552" name="Google Shape;552;p71"/>
          <p:cNvSpPr txBox="1"/>
          <p:nvPr/>
        </p:nvSpPr>
        <p:spPr>
          <a:xfrm>
            <a:off x="1293875" y="1497300"/>
            <a:ext cx="1257300" cy="30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Montserrat"/>
              <a:ea typeface="Montserrat"/>
              <a:cs typeface="Montserrat"/>
              <a:sym typeface="Montserrat"/>
            </a:endParaRPr>
          </a:p>
        </p:txBody>
      </p:sp>
      <p:pic>
        <p:nvPicPr>
          <p:cNvPr id="553" name="Google Shape;553;p71"/>
          <p:cNvPicPr preferRelativeResize="0"/>
          <p:nvPr/>
        </p:nvPicPr>
        <p:blipFill>
          <a:blip r:embed="rId3">
            <a:alphaModFix/>
          </a:blip>
          <a:stretch>
            <a:fillRect/>
          </a:stretch>
        </p:blipFill>
        <p:spPr>
          <a:xfrm>
            <a:off x="5207025" y="358400"/>
            <a:ext cx="235950" cy="235950"/>
          </a:xfrm>
          <a:prstGeom prst="rect">
            <a:avLst/>
          </a:prstGeom>
          <a:noFill/>
          <a:ln>
            <a:noFill/>
          </a:ln>
        </p:spPr>
      </p:pic>
      <p:sp>
        <p:nvSpPr>
          <p:cNvPr id="554" name="Google Shape;554;p71"/>
          <p:cNvSpPr txBox="1"/>
          <p:nvPr/>
        </p:nvSpPr>
        <p:spPr>
          <a:xfrm>
            <a:off x="2713125" y="68550"/>
            <a:ext cx="3299400" cy="514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Montserrat"/>
                <a:ea typeface="Montserrat"/>
                <a:cs typeface="Montserrat"/>
                <a:sym typeface="Montserrat"/>
              </a:rPr>
              <a:t>১. নাম</a:t>
            </a:r>
            <a:endParaRPr sz="1100">
              <a:latin typeface="Montserrat"/>
              <a:ea typeface="Montserrat"/>
              <a:cs typeface="Montserrat"/>
              <a:sym typeface="Montserrat"/>
            </a:endParaRPr>
          </a:p>
          <a:p>
            <a:pPr marL="0" lvl="0" indent="0" algn="l" rtl="0">
              <a:spcBef>
                <a:spcPts val="0"/>
              </a:spcBef>
              <a:spcAft>
                <a:spcPts val="0"/>
              </a:spcAft>
              <a:buNone/>
            </a:pPr>
            <a:r>
              <a:rPr lang="en" sz="1100" u="sng">
                <a:latin typeface="Montserrat"/>
                <a:ea typeface="Montserrat"/>
                <a:cs typeface="Montserrat"/>
                <a:sym typeface="Montserrat"/>
              </a:rPr>
              <a:t>    করিম উদ্দিন</a:t>
            </a:r>
            <a:endParaRPr sz="1100" u="sng">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২. </a:t>
            </a:r>
            <a:r>
              <a:rPr lang="en" sz="1100">
                <a:latin typeface="Montserrat"/>
                <a:ea typeface="Montserrat"/>
                <a:cs typeface="Montserrat"/>
                <a:sym typeface="Montserrat"/>
              </a:rPr>
              <a:t>এই মাসে কি ক্রয় করেছেন</a:t>
            </a:r>
            <a:endParaRPr sz="1100">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u="sng">
                <a:latin typeface="Montserrat"/>
                <a:ea typeface="Montserrat"/>
                <a:cs typeface="Montserrat"/>
                <a:sym typeface="Montserrat"/>
              </a:rPr>
              <a:t>     ধান</a:t>
            </a:r>
            <a:endParaRPr sz="1100" u="sng">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৩. </a:t>
            </a:r>
            <a:r>
              <a:rPr lang="en" sz="1100">
                <a:latin typeface="Montserrat"/>
                <a:ea typeface="Montserrat"/>
                <a:cs typeface="Montserrat"/>
                <a:sym typeface="Montserrat"/>
              </a:rPr>
              <a:t> ক্রয়কৃত পণ্যের পরিমাণ</a:t>
            </a:r>
            <a:endParaRPr sz="1100">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u="sng">
                <a:latin typeface="Montserrat"/>
                <a:ea typeface="Montserrat"/>
                <a:cs typeface="Montserrat"/>
                <a:sym typeface="Montserrat"/>
              </a:rPr>
              <a:t>      ১০ কেজি</a:t>
            </a:r>
            <a:endParaRPr sz="1100" u="sng">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latin typeface="Montserrat"/>
                <a:ea typeface="Montserrat"/>
                <a:cs typeface="Montserrat"/>
                <a:sym typeface="Montserrat"/>
              </a:rPr>
              <a:t>৪. বিক্রয়কৃত শস্যের পরিমান</a:t>
            </a:r>
            <a:endParaRPr sz="1100">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u="sng">
                <a:latin typeface="Montserrat"/>
                <a:ea typeface="Montserrat"/>
                <a:cs typeface="Montserrat"/>
                <a:sym typeface="Montserrat"/>
              </a:rPr>
              <a:t>____৩ কেজি___</a:t>
            </a:r>
            <a:endParaRPr sz="1100" u="sng">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latin typeface="Montserrat"/>
                <a:ea typeface="Montserrat"/>
                <a:cs typeface="Montserrat"/>
                <a:sym typeface="Montserrat"/>
              </a:rPr>
              <a:t>৫. বর্তমানে মজুদকৃত পণ্যের পরিমান</a:t>
            </a:r>
            <a:endParaRPr sz="1100">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u="sng">
                <a:latin typeface="Montserrat"/>
                <a:ea typeface="Montserrat"/>
                <a:cs typeface="Montserrat"/>
                <a:sym typeface="Montserrat"/>
              </a:rPr>
              <a:t>___৭ কেজি___</a:t>
            </a:r>
            <a:endParaRPr sz="1100" u="sng">
              <a:latin typeface="Montserrat"/>
              <a:ea typeface="Montserrat"/>
              <a:cs typeface="Montserrat"/>
              <a:sym typeface="Montserrat"/>
            </a:endParaRPr>
          </a:p>
          <a:p>
            <a:pPr marL="0" lvl="0" indent="0" algn="l" rtl="0">
              <a:lnSpc>
                <a:spcPct val="115000"/>
              </a:lnSpc>
              <a:spcBef>
                <a:spcPts val="1200"/>
              </a:spcBef>
              <a:spcAft>
                <a:spcPts val="0"/>
              </a:spcAft>
              <a:buNone/>
            </a:pPr>
            <a:r>
              <a:rPr lang="en" sz="1100">
                <a:latin typeface="Montserrat"/>
                <a:ea typeface="Montserrat"/>
                <a:cs typeface="Montserrat"/>
                <a:sym typeface="Montserrat"/>
              </a:rPr>
              <a:t>৬. কোনো পণ্য যদি মজুদ করে থাকেন (হ্যাঁ/না)</a:t>
            </a:r>
            <a:endParaRPr sz="1100">
              <a:latin typeface="Montserrat"/>
              <a:ea typeface="Montserrat"/>
              <a:cs typeface="Montserrat"/>
              <a:sym typeface="Montserrat"/>
            </a:endParaRPr>
          </a:p>
          <a:p>
            <a:pPr marL="0" lvl="0" indent="0" algn="l" rtl="0">
              <a:lnSpc>
                <a:spcPct val="115000"/>
              </a:lnSpc>
              <a:spcBef>
                <a:spcPts val="1200"/>
              </a:spcBef>
              <a:spcAft>
                <a:spcPts val="0"/>
              </a:spcAft>
              <a:buNone/>
            </a:pPr>
            <a:r>
              <a:rPr lang="en" sz="1100" u="sng">
                <a:latin typeface="Montserrat"/>
                <a:ea typeface="Montserrat"/>
                <a:cs typeface="Montserrat"/>
                <a:sym typeface="Montserrat"/>
              </a:rPr>
              <a:t>      হ্যাঁ</a:t>
            </a:r>
            <a:endParaRPr sz="1100" u="sng">
              <a:latin typeface="Montserrat"/>
              <a:ea typeface="Montserrat"/>
              <a:cs typeface="Montserrat"/>
              <a:sym typeface="Montserrat"/>
            </a:endParaRPr>
          </a:p>
          <a:p>
            <a:pPr marL="0" lvl="0" indent="0" algn="l" rtl="0">
              <a:lnSpc>
                <a:spcPct val="115000"/>
              </a:lnSpc>
              <a:spcBef>
                <a:spcPts val="1200"/>
              </a:spcBef>
              <a:spcAft>
                <a:spcPts val="0"/>
              </a:spcAft>
              <a:buNone/>
            </a:pPr>
            <a:r>
              <a:rPr lang="en" sz="1100">
                <a:latin typeface="Montserrat"/>
                <a:ea typeface="Montserrat"/>
                <a:cs typeface="Montserrat"/>
                <a:sym typeface="Montserrat"/>
              </a:rPr>
              <a:t>৭. মজুদকৃত পণ্যের নাম, পরিমাণ ও ক্রয়কৃত পণ্যের মূল্য ( উদা : পেঁয়াজ, ৫ কেজি, ৩০০ টাকা )</a:t>
            </a:r>
            <a:endParaRPr sz="1100">
              <a:latin typeface="Montserrat"/>
              <a:ea typeface="Montserrat"/>
              <a:cs typeface="Montserrat"/>
              <a:sym typeface="Montserrat"/>
            </a:endParaRPr>
          </a:p>
          <a:p>
            <a:pPr marL="0" lvl="0" indent="0" algn="l" rtl="0">
              <a:lnSpc>
                <a:spcPct val="115000"/>
              </a:lnSpc>
              <a:spcBef>
                <a:spcPts val="1200"/>
              </a:spcBef>
              <a:spcAft>
                <a:spcPts val="0"/>
              </a:spcAft>
              <a:buNone/>
            </a:pPr>
            <a:r>
              <a:rPr lang="en" sz="1100">
                <a:latin typeface="Montserrat"/>
                <a:ea typeface="Montserrat"/>
                <a:cs typeface="Montserrat"/>
                <a:sym typeface="Montserrat"/>
              </a:rPr>
              <a:t>     </a:t>
            </a:r>
            <a:r>
              <a:rPr lang="en" sz="1100" u="sng">
                <a:latin typeface="Montserrat"/>
                <a:ea typeface="Montserrat"/>
                <a:cs typeface="Montserrat"/>
                <a:sym typeface="Montserrat"/>
              </a:rPr>
              <a:t>আলু , ১০ কেজি, ৫০০ টাকা </a:t>
            </a:r>
            <a:endParaRPr sz="1100" u="sng">
              <a:latin typeface="Montserrat"/>
              <a:ea typeface="Montserrat"/>
              <a:cs typeface="Montserrat"/>
              <a:sym typeface="Montserrat"/>
            </a:endParaRPr>
          </a:p>
          <a:p>
            <a:pPr marL="0" lvl="0" indent="0" algn="l" rtl="0">
              <a:lnSpc>
                <a:spcPct val="115000"/>
              </a:lnSpc>
              <a:spcBef>
                <a:spcPts val="1200"/>
              </a:spcBef>
              <a:spcAft>
                <a:spcPts val="0"/>
              </a:spcAft>
              <a:buNone/>
            </a:pPr>
            <a:endParaRPr u="sng">
              <a:latin typeface="Montserrat"/>
              <a:ea typeface="Montserrat"/>
              <a:cs typeface="Montserrat"/>
              <a:sym typeface="Montserrat"/>
            </a:endParaRPr>
          </a:p>
          <a:p>
            <a:pPr marL="0" lvl="0" indent="0" algn="l" rtl="0">
              <a:lnSpc>
                <a:spcPct val="115000"/>
              </a:lnSpc>
              <a:spcBef>
                <a:spcPts val="1200"/>
              </a:spcBef>
              <a:spcAft>
                <a:spcPts val="0"/>
              </a:spcAft>
              <a:buNone/>
            </a:pPr>
            <a:endParaRPr>
              <a:latin typeface="Montserrat"/>
              <a:ea typeface="Montserrat"/>
              <a:cs typeface="Montserrat"/>
              <a:sym typeface="Montserrat"/>
            </a:endParaRPr>
          </a:p>
          <a:p>
            <a:pPr marL="0" lvl="0" indent="0" algn="l" rtl="0">
              <a:spcBef>
                <a:spcPts val="1200"/>
              </a:spcBef>
              <a:spcAft>
                <a:spcPts val="0"/>
              </a:spcAft>
              <a:buNone/>
            </a:pPr>
            <a:endParaRPr u="sng">
              <a:latin typeface="Montserrat"/>
              <a:ea typeface="Montserrat"/>
              <a:cs typeface="Montserrat"/>
              <a:sym typeface="Montserrat"/>
            </a:endParaRPr>
          </a:p>
          <a:p>
            <a:pPr marL="0" lvl="0" indent="0" algn="l" rtl="0">
              <a:lnSpc>
                <a:spcPct val="115000"/>
              </a:lnSpc>
              <a:spcBef>
                <a:spcPts val="1200"/>
              </a:spcBef>
              <a:spcAft>
                <a:spcPts val="0"/>
              </a:spcAft>
              <a:buNone/>
            </a:pPr>
            <a:endParaRPr u="sng">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endParaRPr u="sng">
              <a:latin typeface="Montserrat"/>
              <a:ea typeface="Montserrat"/>
              <a:cs typeface="Montserrat"/>
              <a:sym typeface="Montserrat"/>
            </a:endParaRPr>
          </a:p>
          <a:p>
            <a:pPr marL="0" lvl="0" indent="0" algn="l" rtl="0">
              <a:spcBef>
                <a:spcPts val="1200"/>
              </a:spcBef>
              <a:spcAft>
                <a:spcPts val="0"/>
              </a:spcAft>
              <a:buNone/>
            </a:pPr>
            <a:r>
              <a:rPr lang="en">
                <a:latin typeface="Montserrat"/>
                <a:ea typeface="Montserrat"/>
                <a:cs typeface="Montserrat"/>
                <a:sym typeface="Montserrat"/>
              </a:rPr>
              <a:t>  </a:t>
            </a:r>
            <a:endParaRPr>
              <a:latin typeface="Montserrat"/>
              <a:ea typeface="Montserrat"/>
              <a:cs typeface="Montserrat"/>
              <a:sym typeface="Montserrat"/>
            </a:endParaRPr>
          </a:p>
        </p:txBody>
      </p:sp>
      <p:sp>
        <p:nvSpPr>
          <p:cNvPr id="555" name="Google Shape;555;p71"/>
          <p:cNvSpPr/>
          <p:nvPr/>
        </p:nvSpPr>
        <p:spPr>
          <a:xfrm>
            <a:off x="3374125" y="4822125"/>
            <a:ext cx="1326000" cy="235800"/>
          </a:xfrm>
          <a:prstGeom prst="roundRect">
            <a:avLst>
              <a:gd name="adj" fmla="val 16667"/>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1200"/>
              </a:spcAft>
              <a:buClr>
                <a:schemeClr val="dk1"/>
              </a:buClr>
              <a:buSzPts val="1100"/>
              <a:buFont typeface="Arial"/>
              <a:buNone/>
            </a:pPr>
            <a:r>
              <a:rPr lang="en">
                <a:solidFill>
                  <a:schemeClr val="dk1"/>
                </a:solidFill>
                <a:latin typeface="Montserrat"/>
                <a:ea typeface="Montserrat"/>
                <a:cs typeface="Montserrat"/>
                <a:sym typeface="Montserrat"/>
              </a:rPr>
              <a:t>এখানে চাপুন</a:t>
            </a:r>
            <a:endParaRPr/>
          </a:p>
        </p:txBody>
      </p:sp>
      <p:sp>
        <p:nvSpPr>
          <p:cNvPr id="556" name="Google Shape;556;p71"/>
          <p:cNvSpPr txBox="1"/>
          <p:nvPr/>
        </p:nvSpPr>
        <p:spPr>
          <a:xfrm>
            <a:off x="6174475" y="1616200"/>
            <a:ext cx="2903100" cy="1188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2000" b="1" dirty="0">
                <a:latin typeface="Montserrat"/>
                <a:ea typeface="Montserrat"/>
                <a:cs typeface="Montserrat"/>
                <a:sym typeface="Montserrat"/>
              </a:rPr>
              <a:t>রেজিস্ট্রারকৃত ক্রেতার প্রতি মাসের তথ্য প্রদান প্রক্রিয়া</a:t>
            </a:r>
            <a:endParaRPr sz="2000" b="1"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p:txBody>
      </p:sp>
      <p:sp>
        <p:nvSpPr>
          <p:cNvPr id="557" name="Google Shape;557;p71"/>
          <p:cNvSpPr txBox="1"/>
          <p:nvPr/>
        </p:nvSpPr>
        <p:spPr>
          <a:xfrm>
            <a:off x="6208775" y="4862325"/>
            <a:ext cx="2183100" cy="15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a:ea typeface="Montserrat"/>
                <a:cs typeface="Montserrat"/>
                <a:sym typeface="Montserrat"/>
              </a:rPr>
              <a:t>App Interface</a:t>
            </a:r>
            <a:endParaRPr>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72"/>
          <p:cNvSpPr/>
          <p:nvPr/>
        </p:nvSpPr>
        <p:spPr>
          <a:xfrm>
            <a:off x="2539750" y="125725"/>
            <a:ext cx="3211800" cy="44394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12121"/>
              </a:solidFill>
            </a:endParaRPr>
          </a:p>
        </p:txBody>
      </p:sp>
      <p:sp>
        <p:nvSpPr>
          <p:cNvPr id="563" name="Google Shape;563;p72"/>
          <p:cNvSpPr txBox="1"/>
          <p:nvPr/>
        </p:nvSpPr>
        <p:spPr>
          <a:xfrm>
            <a:off x="2646525" y="502900"/>
            <a:ext cx="3299400" cy="392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endParaRPr sz="1100">
              <a:latin typeface="Montserrat"/>
              <a:ea typeface="Montserrat"/>
              <a:cs typeface="Montserrat"/>
              <a:sym typeface="Montserrat"/>
            </a:endParaRPr>
          </a:p>
          <a:p>
            <a:pPr marL="0" lvl="0" indent="0" algn="l" rtl="0">
              <a:lnSpc>
                <a:spcPct val="115000"/>
              </a:lnSpc>
              <a:spcBef>
                <a:spcPts val="1200"/>
              </a:spcBef>
              <a:spcAft>
                <a:spcPts val="0"/>
              </a:spcAft>
              <a:buNone/>
            </a:pPr>
            <a:r>
              <a:rPr lang="en" sz="1100">
                <a:solidFill>
                  <a:schemeClr val="dk1"/>
                </a:solidFill>
                <a:latin typeface="Montserrat"/>
                <a:ea typeface="Montserrat"/>
                <a:cs typeface="Montserrat"/>
                <a:sym typeface="Montserrat"/>
              </a:rPr>
              <a:t>১. </a:t>
            </a:r>
            <a:r>
              <a:rPr lang="en" sz="1100">
                <a:latin typeface="Montserrat"/>
                <a:ea typeface="Montserrat"/>
                <a:cs typeface="Montserrat"/>
                <a:sym typeface="Montserrat"/>
              </a:rPr>
              <a:t>মোট রেজিস্ট্রার কৃত </a:t>
            </a:r>
            <a:r>
              <a:rPr lang="en" sz="1100">
                <a:solidFill>
                  <a:srgbClr val="050505"/>
                </a:solidFill>
                <a:latin typeface="Roboto"/>
                <a:ea typeface="Roboto"/>
                <a:cs typeface="Roboto"/>
                <a:sym typeface="Roboto"/>
              </a:rPr>
              <a:t>মজুদদার</a:t>
            </a:r>
            <a:r>
              <a:rPr lang="en" sz="1200">
                <a:solidFill>
                  <a:srgbClr val="050505"/>
                </a:solidFill>
                <a:latin typeface="Roboto"/>
                <a:ea typeface="Roboto"/>
                <a:cs typeface="Roboto"/>
                <a:sym typeface="Roboto"/>
              </a:rPr>
              <a:t> </a:t>
            </a:r>
            <a:r>
              <a:rPr lang="en" sz="1100">
                <a:latin typeface="Montserrat"/>
                <a:ea typeface="Montserrat"/>
                <a:cs typeface="Montserrat"/>
                <a:sym typeface="Montserrat"/>
              </a:rPr>
              <a:t>- </a:t>
            </a:r>
            <a:endParaRPr sz="1100">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u="sng">
                <a:latin typeface="Montserrat"/>
                <a:ea typeface="Montserrat"/>
                <a:cs typeface="Montserrat"/>
                <a:sym typeface="Montserrat"/>
              </a:rPr>
              <a:t>  (১০০)জন</a:t>
            </a:r>
            <a:endParaRPr sz="1100" u="sng">
              <a:latin typeface="Montserrat"/>
              <a:ea typeface="Montserrat"/>
              <a:cs typeface="Montserrat"/>
              <a:sym typeface="Montserrat"/>
            </a:endParaRPr>
          </a:p>
          <a:p>
            <a:pPr marL="0" lvl="0" indent="0" algn="l" rtl="0">
              <a:lnSpc>
                <a:spcPct val="115000"/>
              </a:lnSpc>
              <a:spcBef>
                <a:spcPts val="1200"/>
              </a:spcBef>
              <a:spcAft>
                <a:spcPts val="0"/>
              </a:spcAft>
              <a:buNone/>
            </a:pPr>
            <a:r>
              <a:rPr lang="en" sz="1100">
                <a:solidFill>
                  <a:schemeClr val="dk1"/>
                </a:solidFill>
                <a:latin typeface="Montserrat"/>
                <a:ea typeface="Montserrat"/>
                <a:cs typeface="Montserrat"/>
                <a:sym typeface="Montserrat"/>
              </a:rPr>
              <a:t>২.</a:t>
            </a:r>
            <a:r>
              <a:rPr lang="en"/>
              <a:t> </a:t>
            </a:r>
            <a:r>
              <a:rPr lang="en" sz="1100">
                <a:latin typeface="Montserrat"/>
                <a:ea typeface="Montserrat"/>
                <a:cs typeface="Montserrat"/>
                <a:sym typeface="Montserrat"/>
              </a:rPr>
              <a:t>মোট মজুদকৃত শস্য- </a:t>
            </a:r>
            <a:endParaRPr sz="1100">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latin typeface="Montserrat"/>
                <a:ea typeface="Montserrat"/>
                <a:cs typeface="Montserrat"/>
                <a:sym typeface="Montserrat"/>
              </a:rPr>
              <a:t> </a:t>
            </a:r>
            <a:r>
              <a:rPr lang="en" sz="1100" u="sng">
                <a:latin typeface="Montserrat"/>
                <a:ea typeface="Montserrat"/>
                <a:cs typeface="Montserrat"/>
                <a:sym typeface="Montserrat"/>
              </a:rPr>
              <a:t>(৪০,০০০)মেট্রিক টন</a:t>
            </a:r>
            <a:endParaRPr sz="1100" u="sng">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৩. </a:t>
            </a:r>
            <a:r>
              <a:rPr lang="en" sz="1100">
                <a:latin typeface="Montserrat"/>
                <a:ea typeface="Montserrat"/>
                <a:cs typeface="Montserrat"/>
                <a:sym typeface="Montserrat"/>
              </a:rPr>
              <a:t>বাজার চাহিদা- </a:t>
            </a:r>
            <a:endParaRPr sz="1100">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latin typeface="Montserrat"/>
                <a:ea typeface="Montserrat"/>
                <a:cs typeface="Montserrat"/>
                <a:sym typeface="Montserrat"/>
              </a:rPr>
              <a:t> (</a:t>
            </a:r>
            <a:r>
              <a:rPr lang="en" sz="1100" u="sng">
                <a:latin typeface="Montserrat"/>
                <a:ea typeface="Montserrat"/>
                <a:cs typeface="Montserrat"/>
                <a:sym typeface="Montserrat"/>
              </a:rPr>
              <a:t>৩০,০০০) মেট্রিক টন</a:t>
            </a:r>
            <a:endParaRPr sz="1100" u="sng">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৪. </a:t>
            </a:r>
            <a:r>
              <a:rPr lang="en" sz="1100">
                <a:latin typeface="Montserrat"/>
                <a:ea typeface="Montserrat"/>
                <a:cs typeface="Montserrat"/>
                <a:sym typeface="Montserrat"/>
              </a:rPr>
              <a:t>রপ্তানি যোগ্য শস্য -</a:t>
            </a:r>
            <a:endParaRPr sz="1100">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latin typeface="Montserrat"/>
                <a:ea typeface="Montserrat"/>
                <a:cs typeface="Montserrat"/>
                <a:sym typeface="Montserrat"/>
              </a:rPr>
              <a:t> </a:t>
            </a:r>
            <a:r>
              <a:rPr lang="en" sz="1100" u="sng">
                <a:latin typeface="Montserrat"/>
                <a:ea typeface="Montserrat"/>
                <a:cs typeface="Montserrat"/>
                <a:sym typeface="Montserrat"/>
              </a:rPr>
              <a:t>(১০,০০০) মেট্রিক টন</a:t>
            </a:r>
            <a:endParaRPr sz="1100" u="sng">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৫. </a:t>
            </a:r>
            <a:r>
              <a:rPr lang="en" sz="1100">
                <a:latin typeface="Montserrat"/>
                <a:ea typeface="Montserrat"/>
                <a:cs typeface="Montserrat"/>
                <a:sym typeface="Montserrat"/>
              </a:rPr>
              <a:t>আমদানি প্রয়োজন -</a:t>
            </a:r>
            <a:endParaRPr sz="1100">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r>
              <a:rPr lang="en" sz="1100">
                <a:latin typeface="Montserrat"/>
                <a:ea typeface="Montserrat"/>
                <a:cs typeface="Montserrat"/>
                <a:sym typeface="Montserrat"/>
              </a:rPr>
              <a:t>     </a:t>
            </a:r>
            <a:r>
              <a:rPr lang="en" sz="1100" u="sng">
                <a:latin typeface="Montserrat"/>
                <a:ea typeface="Montserrat"/>
                <a:cs typeface="Montserrat"/>
                <a:sym typeface="Montserrat"/>
              </a:rPr>
              <a:t>(০)</a:t>
            </a:r>
            <a:endParaRPr sz="1100" u="sng">
              <a:latin typeface="Montserrat"/>
              <a:ea typeface="Montserrat"/>
              <a:cs typeface="Montserrat"/>
              <a:sym typeface="Montserrat"/>
            </a:endParaRPr>
          </a:p>
          <a:p>
            <a:pPr marL="0" lvl="0" indent="0" algn="l" rtl="0">
              <a:lnSpc>
                <a:spcPct val="115000"/>
              </a:lnSpc>
              <a:spcBef>
                <a:spcPts val="1200"/>
              </a:spcBef>
              <a:spcAft>
                <a:spcPts val="0"/>
              </a:spcAft>
              <a:buNone/>
            </a:pPr>
            <a:endParaRPr sz="1100">
              <a:latin typeface="Montserrat"/>
              <a:ea typeface="Montserrat"/>
              <a:cs typeface="Montserrat"/>
              <a:sym typeface="Montserrat"/>
            </a:endParaRPr>
          </a:p>
          <a:p>
            <a:pPr marL="0" lvl="0" indent="0" algn="l" rtl="0">
              <a:lnSpc>
                <a:spcPct val="115000"/>
              </a:lnSpc>
              <a:spcBef>
                <a:spcPts val="1200"/>
              </a:spcBef>
              <a:spcAft>
                <a:spcPts val="0"/>
              </a:spcAft>
              <a:buNone/>
            </a:pPr>
            <a:endParaRPr u="sng">
              <a:latin typeface="Montserrat"/>
              <a:ea typeface="Montserrat"/>
              <a:cs typeface="Montserrat"/>
              <a:sym typeface="Montserrat"/>
            </a:endParaRPr>
          </a:p>
          <a:p>
            <a:pPr marL="0" lvl="0" indent="0" algn="l" rtl="0">
              <a:lnSpc>
                <a:spcPct val="115000"/>
              </a:lnSpc>
              <a:spcBef>
                <a:spcPts val="1200"/>
              </a:spcBef>
              <a:spcAft>
                <a:spcPts val="0"/>
              </a:spcAft>
              <a:buNone/>
            </a:pPr>
            <a:endParaRPr>
              <a:latin typeface="Montserrat"/>
              <a:ea typeface="Montserrat"/>
              <a:cs typeface="Montserrat"/>
              <a:sym typeface="Montserrat"/>
            </a:endParaRPr>
          </a:p>
          <a:p>
            <a:pPr marL="0" lvl="0" indent="0" algn="l" rtl="0">
              <a:spcBef>
                <a:spcPts val="1200"/>
              </a:spcBef>
              <a:spcAft>
                <a:spcPts val="0"/>
              </a:spcAft>
              <a:buNone/>
            </a:pPr>
            <a:endParaRPr u="sng">
              <a:latin typeface="Montserrat"/>
              <a:ea typeface="Montserrat"/>
              <a:cs typeface="Montserrat"/>
              <a:sym typeface="Montserrat"/>
            </a:endParaRPr>
          </a:p>
          <a:p>
            <a:pPr marL="0" lvl="0" indent="0" algn="l" rtl="0">
              <a:lnSpc>
                <a:spcPct val="115000"/>
              </a:lnSpc>
              <a:spcBef>
                <a:spcPts val="1200"/>
              </a:spcBef>
              <a:spcAft>
                <a:spcPts val="0"/>
              </a:spcAft>
              <a:buNone/>
            </a:pPr>
            <a:endParaRPr u="sng">
              <a:latin typeface="Montserrat"/>
              <a:ea typeface="Montserrat"/>
              <a:cs typeface="Montserrat"/>
              <a:sym typeface="Montserrat"/>
            </a:endParaRPr>
          </a:p>
          <a:p>
            <a:pPr marL="0" lvl="0" indent="0" algn="l" rtl="0">
              <a:lnSpc>
                <a:spcPct val="115000"/>
              </a:lnSpc>
              <a:spcBef>
                <a:spcPts val="1200"/>
              </a:spcBef>
              <a:spcAft>
                <a:spcPts val="0"/>
              </a:spcAft>
              <a:buClr>
                <a:schemeClr val="dk1"/>
              </a:buClr>
              <a:buSzPts val="1100"/>
              <a:buFont typeface="Arial"/>
              <a:buNone/>
            </a:pPr>
            <a:endParaRPr u="sng">
              <a:latin typeface="Montserrat"/>
              <a:ea typeface="Montserrat"/>
              <a:cs typeface="Montserrat"/>
              <a:sym typeface="Montserrat"/>
            </a:endParaRPr>
          </a:p>
          <a:p>
            <a:pPr marL="0" lvl="0" indent="0" algn="l" rtl="0">
              <a:spcBef>
                <a:spcPts val="1200"/>
              </a:spcBef>
              <a:spcAft>
                <a:spcPts val="0"/>
              </a:spcAft>
              <a:buNone/>
            </a:pPr>
            <a:r>
              <a:rPr lang="en">
                <a:latin typeface="Montserrat"/>
                <a:ea typeface="Montserrat"/>
                <a:cs typeface="Montserrat"/>
                <a:sym typeface="Montserrat"/>
              </a:rPr>
              <a:t>  </a:t>
            </a:r>
            <a:endParaRPr>
              <a:latin typeface="Montserrat"/>
              <a:ea typeface="Montserrat"/>
              <a:cs typeface="Montserrat"/>
              <a:sym typeface="Montserrat"/>
            </a:endParaRPr>
          </a:p>
        </p:txBody>
      </p:sp>
      <p:pic>
        <p:nvPicPr>
          <p:cNvPr id="564" name="Google Shape;564;p72"/>
          <p:cNvPicPr preferRelativeResize="0"/>
          <p:nvPr/>
        </p:nvPicPr>
        <p:blipFill>
          <a:blip r:embed="rId3">
            <a:alphaModFix/>
          </a:blip>
          <a:stretch>
            <a:fillRect/>
          </a:stretch>
        </p:blipFill>
        <p:spPr>
          <a:xfrm>
            <a:off x="5275600" y="420150"/>
            <a:ext cx="235950" cy="235950"/>
          </a:xfrm>
          <a:prstGeom prst="rect">
            <a:avLst/>
          </a:prstGeom>
          <a:noFill/>
          <a:ln>
            <a:noFill/>
          </a:ln>
        </p:spPr>
      </p:pic>
      <p:sp>
        <p:nvSpPr>
          <p:cNvPr id="565" name="Google Shape;565;p72"/>
          <p:cNvSpPr txBox="1"/>
          <p:nvPr/>
        </p:nvSpPr>
        <p:spPr>
          <a:xfrm>
            <a:off x="5945925" y="1341875"/>
            <a:ext cx="3108900" cy="146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rgbClr val="050505"/>
                </a:solidFill>
                <a:latin typeface="Roboto"/>
                <a:ea typeface="Roboto"/>
                <a:cs typeface="Roboto"/>
                <a:sym typeface="Roboto"/>
              </a:rPr>
              <a:t>সকল রেজিস্ট্রার কৃত মজুদদার /ক্রেতার তথ্য থেকে সরকার যা পাবেন প্রত্যেক মাস অন্তর </a:t>
            </a:r>
            <a:endParaRPr sz="1800" b="1" dirty="0">
              <a:solidFill>
                <a:srgbClr val="050505"/>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69"/>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2000" b="0" u="sng"/>
              <a:t>কৃষক এখন জানেন তার প্রতি কেজি চালের মূল্য ২০ টাকা</a:t>
            </a:r>
            <a:endParaRPr sz="2000" b="0" u="sng"/>
          </a:p>
          <a:p>
            <a:pPr marL="0" lvl="0" indent="0" algn="l" rtl="0">
              <a:spcBef>
                <a:spcPts val="1200"/>
              </a:spcBef>
              <a:spcAft>
                <a:spcPts val="0"/>
              </a:spcAft>
              <a:buNone/>
            </a:pPr>
            <a:endParaRPr/>
          </a:p>
        </p:txBody>
      </p:sp>
      <p:pic>
        <p:nvPicPr>
          <p:cNvPr id="519" name="Google Shape;519;p69"/>
          <p:cNvPicPr preferRelativeResize="0"/>
          <p:nvPr/>
        </p:nvPicPr>
        <p:blipFill>
          <a:blip r:embed="rId3">
            <a:alphaModFix/>
          </a:blip>
          <a:stretch>
            <a:fillRect/>
          </a:stretch>
        </p:blipFill>
        <p:spPr>
          <a:xfrm>
            <a:off x="4370100" y="2470388"/>
            <a:ext cx="2247900" cy="2247900"/>
          </a:xfrm>
          <a:prstGeom prst="rect">
            <a:avLst/>
          </a:prstGeom>
          <a:noFill/>
          <a:ln>
            <a:noFill/>
          </a:ln>
        </p:spPr>
      </p:pic>
      <p:sp>
        <p:nvSpPr>
          <p:cNvPr id="520" name="Google Shape;520;p69"/>
          <p:cNvSpPr/>
          <p:nvPr/>
        </p:nvSpPr>
        <p:spPr>
          <a:xfrm>
            <a:off x="6003000" y="816100"/>
            <a:ext cx="3141000" cy="1928700"/>
          </a:xfrm>
          <a:prstGeom prst="wedgeEllipse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r>
              <a:rPr lang="en" sz="1150" dirty="0">
                <a:solidFill>
                  <a:srgbClr val="050505"/>
                </a:solidFill>
                <a:highlight>
                  <a:srgbClr val="F3F3F3"/>
                </a:highlight>
              </a:rPr>
              <a:t> </a:t>
            </a:r>
            <a:endParaRPr sz="1150" dirty="0">
              <a:solidFill>
                <a:srgbClr val="050505"/>
              </a:solidFill>
              <a:highlight>
                <a:srgbClr val="F3F3F3"/>
              </a:highlight>
            </a:endParaRPr>
          </a:p>
          <a:p>
            <a:pPr marL="0" lvl="0" indent="0" algn="l" rtl="0">
              <a:lnSpc>
                <a:spcPct val="115000"/>
              </a:lnSpc>
              <a:spcBef>
                <a:spcPts val="1200"/>
              </a:spcBef>
              <a:spcAft>
                <a:spcPts val="0"/>
              </a:spcAft>
              <a:buClr>
                <a:schemeClr val="dk1"/>
              </a:buClr>
              <a:buSzPts val="1100"/>
              <a:buFont typeface="Arial"/>
              <a:buNone/>
            </a:pPr>
            <a:r>
              <a:rPr lang="en" sz="1150" dirty="0">
                <a:solidFill>
                  <a:srgbClr val="050505"/>
                </a:solidFill>
                <a:highlight>
                  <a:srgbClr val="F3F3F3"/>
                </a:highlight>
              </a:rPr>
              <a:t>এই মাসে আমার প্রতি কেজি চালের মূল্য ২০ টাকা সরকার থেকে নির্ধারণ করে দেওয়া হয়েছে। তাই আর দর কষাকষি চলবে না। ভালই ভালই দিন। না হয় বিচার দেওয়া হবে আপনার বিরুদ্ধে।</a:t>
            </a:r>
            <a:endParaRPr sz="1150" dirty="0">
              <a:solidFill>
                <a:srgbClr val="050505"/>
              </a:solidFill>
              <a:highlight>
                <a:srgbClr val="F3F3F3"/>
              </a:highlight>
            </a:endParaRPr>
          </a:p>
          <a:p>
            <a:pPr marL="0" lvl="0" indent="0" algn="l" rtl="0">
              <a:spcBef>
                <a:spcPts val="1200"/>
              </a:spcBef>
              <a:spcAft>
                <a:spcPts val="0"/>
              </a:spcAft>
              <a:buNone/>
            </a:pPr>
            <a:endParaRPr sz="1150" dirty="0">
              <a:solidFill>
                <a:srgbClr val="050505"/>
              </a:solidFill>
              <a:highlight>
                <a:srgbClr val="E4E6EB"/>
              </a:highlight>
            </a:endParaRPr>
          </a:p>
        </p:txBody>
      </p:sp>
      <p:pic>
        <p:nvPicPr>
          <p:cNvPr id="521" name="Google Shape;521;p69"/>
          <p:cNvPicPr preferRelativeResize="0"/>
          <p:nvPr/>
        </p:nvPicPr>
        <p:blipFill>
          <a:blip r:embed="rId4">
            <a:alphaModFix/>
          </a:blip>
          <a:stretch>
            <a:fillRect/>
          </a:stretch>
        </p:blipFill>
        <p:spPr>
          <a:xfrm>
            <a:off x="676650" y="2470388"/>
            <a:ext cx="2183126" cy="2247900"/>
          </a:xfrm>
          <a:prstGeom prst="rect">
            <a:avLst/>
          </a:prstGeom>
          <a:noFill/>
          <a:ln>
            <a:noFill/>
          </a:ln>
        </p:spPr>
      </p:pic>
      <p:sp>
        <p:nvSpPr>
          <p:cNvPr id="522" name="Google Shape;522;p69"/>
          <p:cNvSpPr/>
          <p:nvPr/>
        </p:nvSpPr>
        <p:spPr>
          <a:xfrm>
            <a:off x="1671075" y="1159000"/>
            <a:ext cx="2354700" cy="1234500"/>
          </a:xfrm>
          <a:prstGeom prst="wedgeEllipse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rPr>
              <a:t>প্রতি</a:t>
            </a:r>
            <a:r>
              <a:rPr lang="en" sz="1200" dirty="0">
                <a:solidFill>
                  <a:schemeClr val="dk1"/>
                </a:solidFill>
                <a:latin typeface="Calibri"/>
                <a:ea typeface="Calibri"/>
                <a:cs typeface="Calibri"/>
                <a:sym typeface="Calibri"/>
              </a:rPr>
              <a:t> </a:t>
            </a:r>
            <a:r>
              <a:rPr lang="en" sz="1200" dirty="0">
                <a:solidFill>
                  <a:schemeClr val="dk1"/>
                </a:solidFill>
              </a:rPr>
              <a:t>কেজি</a:t>
            </a:r>
            <a:r>
              <a:rPr lang="en" sz="1200" dirty="0">
                <a:solidFill>
                  <a:schemeClr val="dk1"/>
                </a:solidFill>
                <a:latin typeface="Calibri"/>
                <a:ea typeface="Calibri"/>
                <a:cs typeface="Calibri"/>
                <a:sym typeface="Calibri"/>
              </a:rPr>
              <a:t> </a:t>
            </a:r>
            <a:r>
              <a:rPr lang="en" sz="1200" dirty="0">
                <a:solidFill>
                  <a:schemeClr val="dk1"/>
                </a:solidFill>
              </a:rPr>
              <a:t>চালের</a:t>
            </a:r>
            <a:r>
              <a:rPr lang="en" sz="1200" dirty="0">
                <a:solidFill>
                  <a:schemeClr val="dk1"/>
                </a:solidFill>
                <a:latin typeface="Calibri"/>
                <a:ea typeface="Calibri"/>
                <a:cs typeface="Calibri"/>
                <a:sym typeface="Calibri"/>
              </a:rPr>
              <a:t> </a:t>
            </a:r>
            <a:r>
              <a:rPr lang="en" sz="1200" dirty="0">
                <a:solidFill>
                  <a:schemeClr val="dk1"/>
                </a:solidFill>
              </a:rPr>
              <a:t>দাম</a:t>
            </a:r>
            <a:r>
              <a:rPr lang="en" sz="1200" dirty="0">
                <a:solidFill>
                  <a:schemeClr val="dk1"/>
                </a:solidFill>
                <a:latin typeface="Calibri"/>
                <a:ea typeface="Calibri"/>
                <a:cs typeface="Calibri"/>
                <a:sym typeface="Calibri"/>
              </a:rPr>
              <a:t> </a:t>
            </a:r>
            <a:r>
              <a:rPr lang="en" sz="1200" dirty="0">
                <a:solidFill>
                  <a:schemeClr val="dk1"/>
                </a:solidFill>
              </a:rPr>
              <a:t>৮</a:t>
            </a:r>
            <a:r>
              <a:rPr lang="en" sz="1200" dirty="0">
                <a:solidFill>
                  <a:schemeClr val="dk1"/>
                </a:solidFill>
                <a:latin typeface="Calibri"/>
                <a:ea typeface="Calibri"/>
                <a:cs typeface="Calibri"/>
                <a:sym typeface="Calibri"/>
              </a:rPr>
              <a:t> </a:t>
            </a:r>
            <a:r>
              <a:rPr lang="en" sz="1200" dirty="0">
                <a:solidFill>
                  <a:schemeClr val="dk1"/>
                </a:solidFill>
              </a:rPr>
              <a:t>টাকা</a:t>
            </a:r>
            <a:r>
              <a:rPr lang="en" sz="1200" dirty="0">
                <a:solidFill>
                  <a:schemeClr val="dk1"/>
                </a:solidFill>
                <a:latin typeface="Calibri"/>
                <a:ea typeface="Calibri"/>
                <a:cs typeface="Calibri"/>
                <a:sym typeface="Calibri"/>
              </a:rPr>
              <a:t> </a:t>
            </a:r>
            <a:r>
              <a:rPr lang="en" sz="1200" dirty="0">
                <a:solidFill>
                  <a:schemeClr val="dk1"/>
                </a:solidFill>
              </a:rPr>
              <a:t>হলে</a:t>
            </a:r>
            <a:r>
              <a:rPr lang="en" sz="1200" dirty="0">
                <a:solidFill>
                  <a:schemeClr val="dk1"/>
                </a:solidFill>
                <a:latin typeface="Calibri"/>
                <a:ea typeface="Calibri"/>
                <a:cs typeface="Calibri"/>
                <a:sym typeface="Calibri"/>
              </a:rPr>
              <a:t> </a:t>
            </a:r>
            <a:r>
              <a:rPr lang="en" sz="1200" dirty="0">
                <a:solidFill>
                  <a:schemeClr val="dk1"/>
                </a:solidFill>
              </a:rPr>
              <a:t>দে</a:t>
            </a:r>
            <a:r>
              <a:rPr lang="en" sz="1200" dirty="0">
                <a:solidFill>
                  <a:schemeClr val="dk1"/>
                </a:solidFill>
                <a:latin typeface="Calibri"/>
                <a:ea typeface="Calibri"/>
                <a:cs typeface="Calibri"/>
                <a:sym typeface="Calibri"/>
              </a:rPr>
              <a:t>, </a:t>
            </a:r>
            <a:r>
              <a:rPr lang="en" sz="1200" dirty="0">
                <a:solidFill>
                  <a:schemeClr val="dk1"/>
                </a:solidFill>
              </a:rPr>
              <a:t>নাহলে</a:t>
            </a:r>
            <a:r>
              <a:rPr lang="en" sz="1200" dirty="0">
                <a:solidFill>
                  <a:schemeClr val="dk1"/>
                </a:solidFill>
                <a:latin typeface="Calibri"/>
                <a:ea typeface="Calibri"/>
                <a:cs typeface="Calibri"/>
                <a:sym typeface="Calibri"/>
              </a:rPr>
              <a:t> </a:t>
            </a:r>
            <a:r>
              <a:rPr lang="en" sz="1200" dirty="0">
                <a:solidFill>
                  <a:schemeClr val="dk1"/>
                </a:solidFill>
              </a:rPr>
              <a:t>সম্ভব</a:t>
            </a:r>
            <a:r>
              <a:rPr lang="en" sz="1200" dirty="0">
                <a:solidFill>
                  <a:schemeClr val="dk1"/>
                </a:solidFill>
                <a:latin typeface="Calibri"/>
                <a:ea typeface="Calibri"/>
                <a:cs typeface="Calibri"/>
                <a:sym typeface="Calibri"/>
              </a:rPr>
              <a:t> </a:t>
            </a:r>
            <a:r>
              <a:rPr lang="en" sz="1200" dirty="0">
                <a:solidFill>
                  <a:schemeClr val="dk1"/>
                </a:solidFill>
              </a:rPr>
              <a:t>না।</a:t>
            </a:r>
            <a:endParaRPr sz="1500" dirty="0"/>
          </a:p>
        </p:txBody>
      </p:sp>
      <p:sp>
        <p:nvSpPr>
          <p:cNvPr id="523" name="Google Shape;523;p69"/>
          <p:cNvSpPr txBox="1"/>
          <p:nvPr/>
        </p:nvSpPr>
        <p:spPr>
          <a:xfrm>
            <a:off x="676650" y="4718300"/>
            <a:ext cx="2491800" cy="42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মধ্যস্বত্বভোগী</a:t>
            </a:r>
            <a:r>
              <a:rPr lang="en" dirty="0">
                <a:solidFill>
                  <a:schemeClr val="dk1"/>
                </a:solidFill>
                <a:latin typeface="Calibri"/>
                <a:ea typeface="Calibri"/>
                <a:cs typeface="Calibri"/>
                <a:sym typeface="Calibri"/>
              </a:rPr>
              <a:t> </a:t>
            </a:r>
            <a:r>
              <a:rPr lang="en" dirty="0">
                <a:solidFill>
                  <a:schemeClr val="dk1"/>
                </a:solidFill>
              </a:rPr>
              <a:t>দালাল</a:t>
            </a:r>
            <a:endParaRPr sz="1700" dirty="0">
              <a:latin typeface="Montserrat"/>
              <a:ea typeface="Montserrat"/>
              <a:cs typeface="Montserrat"/>
              <a:sym typeface="Montserrat"/>
            </a:endParaRPr>
          </a:p>
        </p:txBody>
      </p:sp>
      <p:sp>
        <p:nvSpPr>
          <p:cNvPr id="524" name="Google Shape;524;p69"/>
          <p:cNvSpPr txBox="1"/>
          <p:nvPr/>
        </p:nvSpPr>
        <p:spPr>
          <a:xfrm>
            <a:off x="3994050" y="4726850"/>
            <a:ext cx="3000000" cy="4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450">
                <a:solidFill>
                  <a:srgbClr val="050505"/>
                </a:solidFill>
                <a:highlight>
                  <a:schemeClr val="lt2"/>
                </a:highlight>
              </a:rPr>
              <a:t>কৃষক</a:t>
            </a:r>
            <a:endParaRPr sz="1700">
              <a:highlight>
                <a:schemeClr val="lt2"/>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21"/>
                                        </p:tgtEl>
                                        <p:attrNameLst>
                                          <p:attrName>style.visibility</p:attrName>
                                        </p:attrNameLst>
                                      </p:cBhvr>
                                      <p:to>
                                        <p:strVal val="visible"/>
                                      </p:to>
                                    </p:set>
                                    <p:animEffect transition="in" filter="fade">
                                      <p:cBhvr>
                                        <p:cTn id="7" dur="1000"/>
                                        <p:tgtEl>
                                          <p:spTgt spid="52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22"/>
                                        </p:tgtEl>
                                        <p:attrNameLst>
                                          <p:attrName>style.visibility</p:attrName>
                                        </p:attrNameLst>
                                      </p:cBhvr>
                                      <p:to>
                                        <p:strVal val="visible"/>
                                      </p:to>
                                    </p:set>
                                    <p:animEffect transition="in" filter="fade">
                                      <p:cBhvr>
                                        <p:cTn id="12" dur="1000"/>
                                        <p:tgtEl>
                                          <p:spTgt spid="522"/>
                                        </p:tgtEl>
                                      </p:cBhvr>
                                    </p:animEffect>
                                    <p:anim calcmode="lin" valueType="num">
                                      <p:cBhvr>
                                        <p:cTn id="13" dur="1000" fill="hold"/>
                                        <p:tgtEl>
                                          <p:spTgt spid="522"/>
                                        </p:tgtEl>
                                        <p:attrNameLst>
                                          <p:attrName>ppt_x</p:attrName>
                                        </p:attrNameLst>
                                      </p:cBhvr>
                                      <p:tavLst>
                                        <p:tav tm="0">
                                          <p:val>
                                            <p:strVal val="#ppt_x"/>
                                          </p:val>
                                        </p:tav>
                                        <p:tav tm="100000">
                                          <p:val>
                                            <p:strVal val="#ppt_x"/>
                                          </p:val>
                                        </p:tav>
                                      </p:tavLst>
                                    </p:anim>
                                    <p:anim calcmode="lin" valueType="num">
                                      <p:cBhvr>
                                        <p:cTn id="14" dur="1000" fill="hold"/>
                                        <p:tgtEl>
                                          <p:spTgt spid="52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519"/>
                                        </p:tgtEl>
                                        <p:attrNameLst>
                                          <p:attrName>style.visibility</p:attrName>
                                        </p:attrNameLst>
                                      </p:cBhvr>
                                      <p:to>
                                        <p:strVal val="visible"/>
                                      </p:to>
                                    </p:set>
                                    <p:animEffect transition="in" filter="fade">
                                      <p:cBhvr>
                                        <p:cTn id="19" dur="750"/>
                                        <p:tgtEl>
                                          <p:spTgt spid="519"/>
                                        </p:tgtEl>
                                      </p:cBhvr>
                                    </p:animEffect>
                                  </p:childTnLst>
                                </p:cTn>
                              </p:par>
                            </p:childTnLst>
                          </p:cTn>
                        </p:par>
                        <p:par>
                          <p:cTn id="20" fill="hold">
                            <p:stCondLst>
                              <p:cond delay="750"/>
                            </p:stCondLst>
                            <p:childTnLst>
                              <p:par>
                                <p:cTn id="21" presetID="42" presetClass="entr" presetSubtype="0" fill="hold" grpId="0" nodeType="afterEffect">
                                  <p:stCondLst>
                                    <p:cond delay="250"/>
                                  </p:stCondLst>
                                  <p:childTnLst>
                                    <p:set>
                                      <p:cBhvr>
                                        <p:cTn id="22" dur="1" fill="hold">
                                          <p:stCondLst>
                                            <p:cond delay="0"/>
                                          </p:stCondLst>
                                        </p:cTn>
                                        <p:tgtEl>
                                          <p:spTgt spid="520"/>
                                        </p:tgtEl>
                                        <p:attrNameLst>
                                          <p:attrName>style.visibility</p:attrName>
                                        </p:attrNameLst>
                                      </p:cBhvr>
                                      <p:to>
                                        <p:strVal val="visible"/>
                                      </p:to>
                                    </p:set>
                                    <p:animEffect transition="in" filter="fade">
                                      <p:cBhvr>
                                        <p:cTn id="23" dur="1000"/>
                                        <p:tgtEl>
                                          <p:spTgt spid="520"/>
                                        </p:tgtEl>
                                      </p:cBhvr>
                                    </p:animEffect>
                                    <p:anim calcmode="lin" valueType="num">
                                      <p:cBhvr>
                                        <p:cTn id="24" dur="1000" fill="hold"/>
                                        <p:tgtEl>
                                          <p:spTgt spid="520"/>
                                        </p:tgtEl>
                                        <p:attrNameLst>
                                          <p:attrName>ppt_x</p:attrName>
                                        </p:attrNameLst>
                                      </p:cBhvr>
                                      <p:tavLst>
                                        <p:tav tm="0">
                                          <p:val>
                                            <p:strVal val="#ppt_x"/>
                                          </p:val>
                                        </p:tav>
                                        <p:tav tm="100000">
                                          <p:val>
                                            <p:strVal val="#ppt_x"/>
                                          </p:val>
                                        </p:tav>
                                      </p:tavLst>
                                    </p:anim>
                                    <p:anim calcmode="lin" valueType="num">
                                      <p:cBhvr>
                                        <p:cTn id="25" dur="1000" fill="hold"/>
                                        <p:tgtEl>
                                          <p:spTgt spid="5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0" grpId="0" animBg="1"/>
      <p:bldP spid="52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70"/>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0"/>
              <a:t>সরকার কর্তৃক </a:t>
            </a:r>
            <a:r>
              <a:rPr lang="en" sz="2000">
                <a:solidFill>
                  <a:schemeClr val="dk1"/>
                </a:solidFill>
                <a:latin typeface="Montserrat"/>
                <a:ea typeface="Montserrat"/>
                <a:cs typeface="Montserrat"/>
                <a:sym typeface="Montserrat"/>
              </a:rPr>
              <a:t>রেজিস্ট্রারকৃত</a:t>
            </a:r>
            <a:r>
              <a:rPr lang="en" sz="2000" b="0"/>
              <a:t> </a:t>
            </a:r>
            <a:r>
              <a:rPr lang="en" sz="2000">
                <a:solidFill>
                  <a:schemeClr val="dk1"/>
                </a:solidFill>
                <a:latin typeface="Montserrat"/>
                <a:ea typeface="Montserrat"/>
                <a:cs typeface="Montserrat"/>
                <a:sym typeface="Montserrat"/>
              </a:rPr>
              <a:t>দালাল-</a:t>
            </a:r>
            <a:r>
              <a:rPr lang="en" sz="2000" b="0"/>
              <a:t>র বর্তমান অবস্থা </a:t>
            </a:r>
            <a:endParaRPr sz="2000" b="0"/>
          </a:p>
        </p:txBody>
      </p:sp>
      <p:pic>
        <p:nvPicPr>
          <p:cNvPr id="530" name="Google Shape;530;p70"/>
          <p:cNvPicPr preferRelativeResize="0"/>
          <p:nvPr/>
        </p:nvPicPr>
        <p:blipFill>
          <a:blip r:embed="rId3">
            <a:alphaModFix/>
          </a:blip>
          <a:stretch>
            <a:fillRect/>
          </a:stretch>
        </p:blipFill>
        <p:spPr>
          <a:xfrm>
            <a:off x="2585475" y="2516113"/>
            <a:ext cx="2183126" cy="2368325"/>
          </a:xfrm>
          <a:prstGeom prst="rect">
            <a:avLst/>
          </a:prstGeom>
          <a:noFill/>
          <a:ln>
            <a:noFill/>
          </a:ln>
        </p:spPr>
      </p:pic>
      <p:sp>
        <p:nvSpPr>
          <p:cNvPr id="531" name="Google Shape;531;p70"/>
          <p:cNvSpPr/>
          <p:nvPr/>
        </p:nvSpPr>
        <p:spPr>
          <a:xfrm>
            <a:off x="4814325" y="884700"/>
            <a:ext cx="4149000" cy="2103000"/>
          </a:xfrm>
          <a:prstGeom prst="wedgeEllipse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150" dirty="0">
                <a:solidFill>
                  <a:srgbClr val="050505"/>
                </a:solidFill>
                <a:highlight>
                  <a:schemeClr val="lt2"/>
                </a:highlight>
              </a:rPr>
              <a:t>এই মাসে বড় লোকসান হয়ে গেলো। এখন থেকে তো সরকার থেকে প্রতি মাস অন্তর অন্তর কৃষিপণ্যের সঠিক দাম নির্ধারণ করে দেওয়া হচ্ছে। আবার, আমি কতটুক কিনছি কোন মাসে আর কতটুক শস্য মজুদ করেছি, বা করিনাই তাও সরকার কে জানাতে হবেই। নাহলে আমার রেজিস্ট্রেশন সরকার র কাছে বাতিল হবে আর আমি কোনো লেনদেন ই করতে পারবো না।</a:t>
            </a:r>
            <a:endParaRPr dirty="0">
              <a:highlight>
                <a:schemeClr val="lt2"/>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31"/>
                                        </p:tgtEl>
                                        <p:attrNameLst>
                                          <p:attrName>style.visibility</p:attrName>
                                        </p:attrNameLst>
                                      </p:cBhvr>
                                      <p:to>
                                        <p:strVal val="visible"/>
                                      </p:to>
                                    </p:set>
                                    <p:animEffect transition="in" filter="fade">
                                      <p:cBhvr>
                                        <p:cTn id="7" dur="1000"/>
                                        <p:tgtEl>
                                          <p:spTgt spid="531"/>
                                        </p:tgtEl>
                                      </p:cBhvr>
                                    </p:animEffect>
                                    <p:anim calcmode="lin" valueType="num">
                                      <p:cBhvr>
                                        <p:cTn id="8" dur="1000" fill="hold"/>
                                        <p:tgtEl>
                                          <p:spTgt spid="531"/>
                                        </p:tgtEl>
                                        <p:attrNameLst>
                                          <p:attrName>ppt_x</p:attrName>
                                        </p:attrNameLst>
                                      </p:cBhvr>
                                      <p:tavLst>
                                        <p:tav tm="0">
                                          <p:val>
                                            <p:strVal val="#ppt_x"/>
                                          </p:val>
                                        </p:tav>
                                        <p:tav tm="100000">
                                          <p:val>
                                            <p:strVal val="#ppt_x"/>
                                          </p:val>
                                        </p:tav>
                                      </p:tavLst>
                                    </p:anim>
                                    <p:anim calcmode="lin" valueType="num">
                                      <p:cBhvr>
                                        <p:cTn id="9" dur="1000" fill="hold"/>
                                        <p:tgtEl>
                                          <p:spTgt spid="5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73"/>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Overview of Our Project</a:t>
            </a:r>
            <a:endParaRPr dirty="0"/>
          </a:p>
        </p:txBody>
      </p:sp>
      <p:sp>
        <p:nvSpPr>
          <p:cNvPr id="571" name="Google Shape;571;p73"/>
          <p:cNvSpPr/>
          <p:nvPr/>
        </p:nvSpPr>
        <p:spPr>
          <a:xfrm>
            <a:off x="3625425" y="1416225"/>
            <a:ext cx="2263200" cy="822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Roboto"/>
                <a:ea typeface="Roboto"/>
                <a:cs typeface="Roboto"/>
                <a:sym typeface="Roboto"/>
              </a:rPr>
              <a:t>বর্তমান ও ভবিষ্যতের কৃষিপণ্যের দাম নির্ধারণ</a:t>
            </a:r>
            <a:endParaRPr sz="1600" dirty="0">
              <a:solidFill>
                <a:schemeClr val="dk1"/>
              </a:solidFill>
            </a:endParaRPr>
          </a:p>
          <a:p>
            <a:pPr marL="0" lvl="0" indent="0" algn="l" rtl="0">
              <a:spcBef>
                <a:spcPts val="0"/>
              </a:spcBef>
              <a:spcAft>
                <a:spcPts val="0"/>
              </a:spcAft>
              <a:buNone/>
            </a:pPr>
            <a:r>
              <a:rPr lang="en" sz="1600" dirty="0">
                <a:solidFill>
                  <a:srgbClr val="050505"/>
                </a:solidFill>
              </a:rPr>
              <a:t> </a:t>
            </a:r>
            <a:endParaRPr sz="1600" dirty="0">
              <a:solidFill>
                <a:srgbClr val="050505"/>
              </a:solidFill>
            </a:endParaRPr>
          </a:p>
        </p:txBody>
      </p:sp>
      <p:sp>
        <p:nvSpPr>
          <p:cNvPr id="572" name="Google Shape;572;p73"/>
          <p:cNvSpPr/>
          <p:nvPr/>
        </p:nvSpPr>
        <p:spPr>
          <a:xfrm>
            <a:off x="425325" y="1193300"/>
            <a:ext cx="2400000" cy="1211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Roboto"/>
                <a:ea typeface="Roboto"/>
                <a:cs typeface="Roboto"/>
                <a:sym typeface="Roboto"/>
              </a:rPr>
              <a:t>রিয়াল টাইম অর্থাৎ বর্তমান সময়ের এবং ভবিষ্যতের আবহাওয়া র অবস্থা বের করা IoT এর সহায়তায় যা আমাদের কৃষিপণ্যের মূল্য নির্ধারণে সহায়তা করবে অঞ্চল ভিত্তিক</a:t>
            </a:r>
            <a:endParaRPr sz="1600" dirty="0">
              <a:solidFill>
                <a:schemeClr val="dk1"/>
              </a:solidFill>
            </a:endParaRPr>
          </a:p>
        </p:txBody>
      </p:sp>
      <p:cxnSp>
        <p:nvCxnSpPr>
          <p:cNvPr id="573" name="Google Shape;573;p73"/>
          <p:cNvCxnSpPr/>
          <p:nvPr/>
        </p:nvCxnSpPr>
        <p:spPr>
          <a:xfrm rot="10800000" flipH="1">
            <a:off x="2825325" y="1821975"/>
            <a:ext cx="800100" cy="11400"/>
          </a:xfrm>
          <a:prstGeom prst="straightConnector1">
            <a:avLst/>
          </a:prstGeom>
          <a:noFill/>
          <a:ln w="9525" cap="flat" cmpd="sng">
            <a:solidFill>
              <a:schemeClr val="dk2"/>
            </a:solidFill>
            <a:prstDash val="solid"/>
            <a:round/>
            <a:headEnd type="none" w="med" len="med"/>
            <a:tailEnd type="triangle" w="med" len="med"/>
          </a:ln>
        </p:spPr>
      </p:cxnSp>
      <p:cxnSp>
        <p:nvCxnSpPr>
          <p:cNvPr id="574" name="Google Shape;574;p73"/>
          <p:cNvCxnSpPr/>
          <p:nvPr/>
        </p:nvCxnSpPr>
        <p:spPr>
          <a:xfrm>
            <a:off x="5888625" y="1821975"/>
            <a:ext cx="960300" cy="0"/>
          </a:xfrm>
          <a:prstGeom prst="straightConnector1">
            <a:avLst/>
          </a:prstGeom>
          <a:noFill/>
          <a:ln w="9525" cap="flat" cmpd="sng">
            <a:solidFill>
              <a:schemeClr val="dk2"/>
            </a:solidFill>
            <a:prstDash val="solid"/>
            <a:round/>
            <a:headEnd type="none" w="med" len="med"/>
            <a:tailEnd type="triangle" w="med" len="med"/>
          </a:ln>
        </p:spPr>
      </p:cxnSp>
      <p:sp>
        <p:nvSpPr>
          <p:cNvPr id="575" name="Google Shape;575;p73"/>
          <p:cNvSpPr/>
          <p:nvPr/>
        </p:nvSpPr>
        <p:spPr>
          <a:xfrm>
            <a:off x="6848850" y="827525"/>
            <a:ext cx="2103000" cy="1691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050505"/>
                </a:solidFill>
                <a:latin typeface="Roboto"/>
                <a:ea typeface="Roboto"/>
                <a:cs typeface="Roboto"/>
                <a:sym typeface="Roboto"/>
              </a:rPr>
              <a:t>মজুদদার বা দালালদের সরকার এর আওতায় এনে অ্যাপ ভিত্তিক রেজিস্ট্রেশন পদ্ধতি মাসিক ভিত্তিতে যেখানে তারা তাদের ক্রয়কৃত, মজুদকৃত ও বিক্রয় কৃত সকল কৃষিপণ্যের তথ্য দিতে সরকার এর নিকট বাধ্য থাকবে</a:t>
            </a:r>
            <a:endParaRPr sz="1600">
              <a:solidFill>
                <a:srgbClr val="050505"/>
              </a:solidFill>
            </a:endParaRPr>
          </a:p>
        </p:txBody>
      </p:sp>
      <p:cxnSp>
        <p:nvCxnSpPr>
          <p:cNvPr id="576" name="Google Shape;576;p73"/>
          <p:cNvCxnSpPr>
            <a:stCxn id="572" idx="2"/>
          </p:cNvCxnSpPr>
          <p:nvPr/>
        </p:nvCxnSpPr>
        <p:spPr>
          <a:xfrm>
            <a:off x="1625325" y="2405000"/>
            <a:ext cx="1886100" cy="994200"/>
          </a:xfrm>
          <a:prstGeom prst="straightConnector1">
            <a:avLst/>
          </a:prstGeom>
          <a:noFill/>
          <a:ln w="9525" cap="flat" cmpd="sng">
            <a:solidFill>
              <a:schemeClr val="dk2"/>
            </a:solidFill>
            <a:prstDash val="solid"/>
            <a:round/>
            <a:headEnd type="none" w="med" len="med"/>
            <a:tailEnd type="triangle" w="med" len="med"/>
          </a:ln>
        </p:spPr>
      </p:cxnSp>
      <p:cxnSp>
        <p:nvCxnSpPr>
          <p:cNvPr id="577" name="Google Shape;577;p73"/>
          <p:cNvCxnSpPr>
            <a:stCxn id="571" idx="2"/>
          </p:cNvCxnSpPr>
          <p:nvPr/>
        </p:nvCxnSpPr>
        <p:spPr>
          <a:xfrm>
            <a:off x="4757025" y="2239125"/>
            <a:ext cx="300" cy="805800"/>
          </a:xfrm>
          <a:prstGeom prst="straightConnector1">
            <a:avLst/>
          </a:prstGeom>
          <a:noFill/>
          <a:ln w="9525" cap="flat" cmpd="sng">
            <a:solidFill>
              <a:schemeClr val="dk2"/>
            </a:solidFill>
            <a:prstDash val="solid"/>
            <a:round/>
            <a:headEnd type="none" w="med" len="med"/>
            <a:tailEnd type="triangle" w="med" len="med"/>
          </a:ln>
        </p:spPr>
      </p:cxnSp>
      <p:cxnSp>
        <p:nvCxnSpPr>
          <p:cNvPr id="578" name="Google Shape;578;p73"/>
          <p:cNvCxnSpPr/>
          <p:nvPr/>
        </p:nvCxnSpPr>
        <p:spPr>
          <a:xfrm flipH="1">
            <a:off x="6122925" y="2518648"/>
            <a:ext cx="1623000" cy="879900"/>
          </a:xfrm>
          <a:prstGeom prst="straightConnector1">
            <a:avLst/>
          </a:prstGeom>
          <a:noFill/>
          <a:ln w="9525" cap="flat" cmpd="sng">
            <a:solidFill>
              <a:schemeClr val="dk2"/>
            </a:solidFill>
            <a:prstDash val="solid"/>
            <a:round/>
            <a:headEnd type="none" w="med" len="med"/>
            <a:tailEnd type="triangle" w="med" len="med"/>
          </a:ln>
        </p:spPr>
      </p:cxnSp>
      <p:sp>
        <p:nvSpPr>
          <p:cNvPr id="579" name="Google Shape;579;p73"/>
          <p:cNvSpPr/>
          <p:nvPr/>
        </p:nvSpPr>
        <p:spPr>
          <a:xfrm>
            <a:off x="3517125" y="3079223"/>
            <a:ext cx="2605800" cy="584400"/>
          </a:xfrm>
          <a:prstGeom prst="flowChartConnector">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0505"/>
                </a:solidFill>
                <a:latin typeface="Roboto"/>
                <a:ea typeface="Roboto"/>
                <a:cs typeface="Roboto"/>
                <a:sym typeface="Roboto"/>
              </a:rPr>
              <a:t>এই তিনের সমন্বয়ে </a:t>
            </a:r>
            <a:endParaRPr>
              <a:solidFill>
                <a:srgbClr val="050505"/>
              </a:solidFill>
            </a:endParaRPr>
          </a:p>
        </p:txBody>
      </p:sp>
      <p:cxnSp>
        <p:nvCxnSpPr>
          <p:cNvPr id="580" name="Google Shape;580;p73"/>
          <p:cNvCxnSpPr>
            <a:stCxn id="579" idx="4"/>
          </p:cNvCxnSpPr>
          <p:nvPr/>
        </p:nvCxnSpPr>
        <p:spPr>
          <a:xfrm>
            <a:off x="4820025" y="3663623"/>
            <a:ext cx="2700" cy="307200"/>
          </a:xfrm>
          <a:prstGeom prst="straightConnector1">
            <a:avLst/>
          </a:prstGeom>
          <a:noFill/>
          <a:ln w="9525" cap="flat" cmpd="sng">
            <a:solidFill>
              <a:schemeClr val="dk2"/>
            </a:solidFill>
            <a:prstDash val="solid"/>
            <a:round/>
            <a:headEnd type="none" w="med" len="med"/>
            <a:tailEnd type="triangle" w="med" len="med"/>
          </a:ln>
        </p:spPr>
      </p:cxnSp>
      <p:sp>
        <p:nvSpPr>
          <p:cNvPr id="581" name="Google Shape;581;p73"/>
          <p:cNvSpPr/>
          <p:nvPr/>
        </p:nvSpPr>
        <p:spPr>
          <a:xfrm>
            <a:off x="2738925" y="4003775"/>
            <a:ext cx="4280700" cy="537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Roboto"/>
                <a:ea typeface="Roboto"/>
                <a:cs typeface="Roboto"/>
                <a:sym typeface="Roboto"/>
              </a:rPr>
              <a:t>কৃষক পাবে ন্যায্যমূল্য, মাননীয় সরকার সঠিক রাজস্ব পাবেন এবং ভোক্তা অধিকার সংরক্ষণ হবে।</a:t>
            </a:r>
            <a:endParaRPr dirty="0">
              <a:solidFill>
                <a:schemeClr val="dk1"/>
              </a:solidFill>
            </a:endParaRPr>
          </a:p>
        </p:txBody>
      </p:sp>
      <p:sp>
        <p:nvSpPr>
          <p:cNvPr id="582" name="Google Shape;582;p73"/>
          <p:cNvSpPr/>
          <p:nvPr/>
        </p:nvSpPr>
        <p:spPr>
          <a:xfrm>
            <a:off x="3517125" y="4782325"/>
            <a:ext cx="2724300" cy="274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Roboto"/>
                <a:ea typeface="Roboto"/>
                <a:cs typeface="Roboto"/>
                <a:sym typeface="Roboto"/>
              </a:rPr>
              <a:t>ফলে অর্থনীতির মানদন্ড থাকবে অক্ষুণ্ণ।</a:t>
            </a:r>
            <a:endParaRPr dirty="0">
              <a:solidFill>
                <a:schemeClr val="dk1"/>
              </a:solidFill>
            </a:endParaRPr>
          </a:p>
        </p:txBody>
      </p:sp>
      <p:cxnSp>
        <p:nvCxnSpPr>
          <p:cNvPr id="583" name="Google Shape;583;p73"/>
          <p:cNvCxnSpPr>
            <a:stCxn id="581" idx="2"/>
            <a:endCxn id="582" idx="0"/>
          </p:cNvCxnSpPr>
          <p:nvPr/>
        </p:nvCxnSpPr>
        <p:spPr>
          <a:xfrm>
            <a:off x="4879275" y="4541075"/>
            <a:ext cx="0" cy="2412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7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7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7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7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7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7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8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581"/>
                                        </p:tgtEl>
                                        <p:attrNameLst>
                                          <p:attrName>style.visibility</p:attrName>
                                        </p:attrNameLst>
                                      </p:cBhvr>
                                      <p:to>
                                        <p:strVal val="visible"/>
                                      </p:to>
                                    </p:set>
                                    <p:animEffect transition="in" filter="fade">
                                      <p:cBhvr>
                                        <p:cTn id="47" dur="1000"/>
                                        <p:tgtEl>
                                          <p:spTgt spid="581"/>
                                        </p:tgtEl>
                                      </p:cBhvr>
                                    </p:animEffect>
                                    <p:anim calcmode="lin" valueType="num">
                                      <p:cBhvr>
                                        <p:cTn id="48" dur="1000" fill="hold"/>
                                        <p:tgtEl>
                                          <p:spTgt spid="581"/>
                                        </p:tgtEl>
                                        <p:attrNameLst>
                                          <p:attrName>ppt_x</p:attrName>
                                        </p:attrNameLst>
                                      </p:cBhvr>
                                      <p:tavLst>
                                        <p:tav tm="0">
                                          <p:val>
                                            <p:strVal val="#ppt_x"/>
                                          </p:val>
                                        </p:tav>
                                        <p:tav tm="100000">
                                          <p:val>
                                            <p:strVal val="#ppt_x"/>
                                          </p:val>
                                        </p:tav>
                                      </p:tavLst>
                                    </p:anim>
                                    <p:anim calcmode="lin" valueType="num">
                                      <p:cBhvr>
                                        <p:cTn id="49" dur="1000" fill="hold"/>
                                        <p:tgtEl>
                                          <p:spTgt spid="581"/>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583"/>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grpId="0" nodeType="clickEffect">
                                  <p:stCondLst>
                                    <p:cond delay="0"/>
                                  </p:stCondLst>
                                  <p:childTnLst>
                                    <p:set>
                                      <p:cBhvr>
                                        <p:cTn id="57" dur="1" fill="hold">
                                          <p:stCondLst>
                                            <p:cond delay="0"/>
                                          </p:stCondLst>
                                        </p:cTn>
                                        <p:tgtEl>
                                          <p:spTgt spid="582"/>
                                        </p:tgtEl>
                                        <p:attrNameLst>
                                          <p:attrName>style.visibility</p:attrName>
                                        </p:attrNameLst>
                                      </p:cBhvr>
                                      <p:to>
                                        <p:strVal val="visible"/>
                                      </p:to>
                                    </p:set>
                                    <p:anim calcmode="lin" valueType="num">
                                      <p:cBhvr additive="base">
                                        <p:cTn id="58" dur="500" fill="hold"/>
                                        <p:tgtEl>
                                          <p:spTgt spid="582"/>
                                        </p:tgtEl>
                                        <p:attrNameLst>
                                          <p:attrName>ppt_x</p:attrName>
                                        </p:attrNameLst>
                                      </p:cBhvr>
                                      <p:tavLst>
                                        <p:tav tm="0">
                                          <p:val>
                                            <p:strVal val="#ppt_x"/>
                                          </p:val>
                                        </p:tav>
                                        <p:tav tm="100000">
                                          <p:val>
                                            <p:strVal val="#ppt_x"/>
                                          </p:val>
                                        </p:tav>
                                      </p:tavLst>
                                    </p:anim>
                                    <p:anim calcmode="lin" valueType="num">
                                      <p:cBhvr additive="base">
                                        <p:cTn id="59" dur="500" fill="hold"/>
                                        <p:tgtEl>
                                          <p:spTgt spid="58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1" grpId="0" animBg="1"/>
      <p:bldP spid="572" grpId="0" animBg="1"/>
      <p:bldP spid="575" grpId="0" animBg="1"/>
      <p:bldP spid="579" grpId="0" animBg="1"/>
      <p:bldP spid="581" grpId="0" animBg="1"/>
      <p:bldP spid="58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74"/>
          <p:cNvSpPr txBox="1">
            <a:spLocks noGrp="1"/>
          </p:cNvSpPr>
          <p:nvPr>
            <p:ph type="title" idx="4294967295"/>
          </p:nvPr>
        </p:nvSpPr>
        <p:spPr>
          <a:xfrm>
            <a:off x="198125" y="-57150"/>
            <a:ext cx="8262300" cy="3741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2500">
                <a:latin typeface="Caveat"/>
                <a:ea typeface="Caveat"/>
                <a:cs typeface="Caveat"/>
                <a:sym typeface="Caveat"/>
              </a:rPr>
              <a:t>উপকৃত সরকার, কৃষক, ভোক্তা ও পুরো দেশবাসী</a:t>
            </a:r>
            <a:endParaRPr sz="2500">
              <a:latin typeface="Caveat"/>
              <a:ea typeface="Caveat"/>
              <a:cs typeface="Caveat"/>
              <a:sym typeface="Caveat"/>
            </a:endParaRPr>
          </a:p>
          <a:p>
            <a:pPr marL="0" lvl="0" indent="0" algn="l" rtl="0">
              <a:spcBef>
                <a:spcPts val="1200"/>
              </a:spcBef>
              <a:spcAft>
                <a:spcPts val="0"/>
              </a:spcAft>
              <a:buNone/>
            </a:pPr>
            <a:endParaRPr/>
          </a:p>
        </p:txBody>
      </p:sp>
      <p:sp>
        <p:nvSpPr>
          <p:cNvPr id="589" name="Google Shape;589;p74"/>
          <p:cNvSpPr txBox="1">
            <a:spLocks noGrp="1"/>
          </p:cNvSpPr>
          <p:nvPr>
            <p:ph type="body" idx="4294967295"/>
          </p:nvPr>
        </p:nvSpPr>
        <p:spPr>
          <a:xfrm>
            <a:off x="3888475" y="530350"/>
            <a:ext cx="5063400" cy="40119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500"/>
              <a:t>বাংলাদেশ সরকার এখন আর ভবিষ্যতের কৃষি পণ্যের মূল্য  কোন মাসে, কোন বছরে কত  ও উৎপাদিত পণ্যের আমদানি-রপ্তানির প্রয়োজনীয়তা জানেন। তাই -</a:t>
            </a:r>
            <a:endParaRPr sz="1500"/>
          </a:p>
          <a:p>
            <a:pPr marL="0" lvl="0" indent="0" algn="l" rtl="0">
              <a:lnSpc>
                <a:spcPct val="115000"/>
              </a:lnSpc>
              <a:spcBef>
                <a:spcPts val="1200"/>
              </a:spcBef>
              <a:spcAft>
                <a:spcPts val="0"/>
              </a:spcAft>
              <a:buNone/>
            </a:pPr>
            <a:r>
              <a:rPr lang="en" sz="1500"/>
              <a:t>• অন্য খাতে ক্রয় বা ব্যয়ের হিসাব করতে সুবিধা হবে।</a:t>
            </a:r>
            <a:endParaRPr sz="1500"/>
          </a:p>
          <a:p>
            <a:pPr marL="0" lvl="0" indent="0" algn="l" rtl="0">
              <a:lnSpc>
                <a:spcPct val="115000"/>
              </a:lnSpc>
              <a:spcBef>
                <a:spcPts val="1200"/>
              </a:spcBef>
              <a:spcAft>
                <a:spcPts val="0"/>
              </a:spcAft>
              <a:buNone/>
            </a:pPr>
            <a:r>
              <a:rPr lang="en" sz="1500"/>
              <a:t>• কৃষক ন্যায্যমূল্য পেলে, ভোক্তারাও উপকৃত হবেন। এতে সরকার এর মান বাড়বে।</a:t>
            </a:r>
            <a:endParaRPr sz="1500"/>
          </a:p>
          <a:p>
            <a:pPr marL="0" lvl="0" indent="0" algn="l" rtl="0">
              <a:lnSpc>
                <a:spcPct val="115000"/>
              </a:lnSpc>
              <a:spcBef>
                <a:spcPts val="1200"/>
              </a:spcBef>
              <a:spcAft>
                <a:spcPts val="0"/>
              </a:spcAft>
              <a:buNone/>
            </a:pPr>
            <a:r>
              <a:rPr lang="en" sz="1500"/>
              <a:t>• এছাড়া, অর্থনীতির মাপকাঠি ঠিক রাখতে পারবেন।</a:t>
            </a:r>
            <a:endParaRPr sz="1500"/>
          </a:p>
          <a:p>
            <a:pPr marL="0" lvl="0" indent="0" algn="l" rtl="0">
              <a:lnSpc>
                <a:spcPct val="115000"/>
              </a:lnSpc>
              <a:spcBef>
                <a:spcPts val="1200"/>
              </a:spcBef>
              <a:spcAft>
                <a:spcPts val="0"/>
              </a:spcAft>
              <a:buNone/>
            </a:pPr>
            <a:r>
              <a:rPr lang="en" sz="1500"/>
              <a:t>• সরকার সঠিক রাজস্ব আদায় ও করতে পারবেন।</a:t>
            </a:r>
            <a:endParaRPr sz="1500"/>
          </a:p>
          <a:p>
            <a:pPr marL="0" lvl="0" indent="0" algn="l" rtl="0">
              <a:lnSpc>
                <a:spcPct val="115000"/>
              </a:lnSpc>
              <a:spcBef>
                <a:spcPts val="1200"/>
              </a:spcBef>
              <a:spcAft>
                <a:spcPts val="0"/>
              </a:spcAft>
              <a:buNone/>
            </a:pPr>
            <a:r>
              <a:rPr lang="en" sz="1500"/>
              <a:t>যেমন: কোনো অঞ্চলে পেঁয়াজ এর ফলন কম হবে নাকি আগেই জানবেন সরকার। যেখানে আগে মধ্যস্বত্বভোগীরা কারচুপি করে রাজস্ব কম দিত। কিন্তু এখন সেই অঞ্চল থেকে মাননীয় সরকার এর রাজস্ব বেশি আসবে, যা সরকার এর জন্য এক অর্থে লাভজনক।</a:t>
            </a:r>
            <a:endParaRPr sz="1500"/>
          </a:p>
          <a:p>
            <a:pPr marL="0" lvl="0" indent="0" algn="l" rtl="0">
              <a:spcBef>
                <a:spcPts val="1200"/>
              </a:spcBef>
              <a:spcAft>
                <a:spcPts val="1600"/>
              </a:spcAft>
              <a:buNone/>
            </a:pPr>
            <a:endParaRPr/>
          </a:p>
        </p:txBody>
      </p:sp>
      <p:pic>
        <p:nvPicPr>
          <p:cNvPr id="590" name="Google Shape;590;p74"/>
          <p:cNvPicPr preferRelativeResize="0"/>
          <p:nvPr/>
        </p:nvPicPr>
        <p:blipFill>
          <a:blip r:embed="rId3">
            <a:alphaModFix/>
          </a:blip>
          <a:stretch>
            <a:fillRect/>
          </a:stretch>
        </p:blipFill>
        <p:spPr>
          <a:xfrm>
            <a:off x="426700" y="1403150"/>
            <a:ext cx="2936001" cy="27848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pic>
        <p:nvPicPr>
          <p:cNvPr id="559" name="Google Shape;559;p74"/>
          <p:cNvPicPr preferRelativeResize="0"/>
          <p:nvPr/>
        </p:nvPicPr>
        <p:blipFill>
          <a:blip r:embed="rId3">
            <a:alphaModFix/>
          </a:blip>
          <a:stretch>
            <a:fillRect/>
          </a:stretch>
        </p:blipFill>
        <p:spPr>
          <a:xfrm>
            <a:off x="0" y="0"/>
            <a:ext cx="9144003" cy="5143501"/>
          </a:xfrm>
          <a:prstGeom prst="rect">
            <a:avLst/>
          </a:prstGeom>
          <a:noFill/>
          <a:ln>
            <a:noFill/>
          </a:ln>
        </p:spPr>
      </p:pic>
      <p:sp>
        <p:nvSpPr>
          <p:cNvPr id="560" name="Google Shape;560;p74"/>
          <p:cNvSpPr txBox="1"/>
          <p:nvPr/>
        </p:nvSpPr>
        <p:spPr>
          <a:xfrm>
            <a:off x="2633725" y="578625"/>
            <a:ext cx="5189100" cy="156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6600" dirty="0">
                <a:solidFill>
                  <a:schemeClr val="lt1"/>
                </a:solidFill>
              </a:rPr>
              <a:t>ধন্যবাদ</a:t>
            </a:r>
            <a:endParaRPr sz="6600" dirty="0">
              <a:solidFill>
                <a:schemeClr val="lt1"/>
              </a:solidFill>
            </a:endParaRPr>
          </a:p>
          <a:p>
            <a:pPr marL="0" lvl="0" indent="0" algn="l" rtl="0">
              <a:spcBef>
                <a:spcPts val="1200"/>
              </a:spcBef>
              <a:spcAft>
                <a:spcPts val="0"/>
              </a:spcAft>
              <a:buNone/>
            </a:pPr>
            <a:endParaRPr dirty="0">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60"/>
                                        </p:tgtEl>
                                        <p:attrNameLst>
                                          <p:attrName>style.visibility</p:attrName>
                                        </p:attrNameLst>
                                      </p:cBhvr>
                                      <p:to>
                                        <p:strVal val="visible"/>
                                      </p:to>
                                    </p:set>
                                    <p:anim calcmode="lin" valueType="num">
                                      <p:cBhvr additive="base">
                                        <p:cTn id="7" dur="1000"/>
                                        <p:tgtEl>
                                          <p:spTgt spid="56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pic>
        <p:nvPicPr>
          <p:cNvPr id="433" name="Google Shape;433;p63"/>
          <p:cNvPicPr preferRelativeResize="0"/>
          <p:nvPr/>
        </p:nvPicPr>
        <p:blipFill>
          <a:blip r:embed="rId3">
            <a:alphaModFix/>
          </a:blip>
          <a:stretch>
            <a:fillRect/>
          </a:stretch>
        </p:blipFill>
        <p:spPr>
          <a:xfrm>
            <a:off x="400450" y="1639075"/>
            <a:ext cx="4116699" cy="2731775"/>
          </a:xfrm>
          <a:prstGeom prst="rect">
            <a:avLst/>
          </a:prstGeom>
          <a:noFill/>
          <a:ln>
            <a:noFill/>
          </a:ln>
        </p:spPr>
      </p:pic>
      <p:sp>
        <p:nvSpPr>
          <p:cNvPr id="434" name="Google Shape;434;p63"/>
          <p:cNvSpPr/>
          <p:nvPr/>
        </p:nvSpPr>
        <p:spPr>
          <a:xfrm>
            <a:off x="5580175" y="564650"/>
            <a:ext cx="2868900" cy="1291500"/>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114300" marR="114300" lvl="0" indent="0" algn="l" rtl="0">
              <a:lnSpc>
                <a:spcPct val="130434"/>
              </a:lnSpc>
              <a:spcBef>
                <a:spcPts val="0"/>
              </a:spcBef>
              <a:spcAft>
                <a:spcPts val="0"/>
              </a:spcAft>
              <a:buClr>
                <a:schemeClr val="dk1"/>
              </a:buClr>
              <a:buSzPts val="1100"/>
              <a:buFont typeface="Arial"/>
              <a:buNone/>
            </a:pPr>
            <a:r>
              <a:rPr lang="en" sz="1750">
                <a:solidFill>
                  <a:srgbClr val="1C1E21"/>
                </a:solidFill>
              </a:rPr>
              <a:t>কৃষকরা তাদের উৎপাদিত ফসলের বিনিময়ে পাবে ন্যায্যমূল্য।</a:t>
            </a:r>
            <a:endParaRPr sz="1750">
              <a:solidFill>
                <a:srgbClr val="1C1E21"/>
              </a:solidFill>
            </a:endParaRPr>
          </a:p>
          <a:p>
            <a:pPr marL="0" lvl="0" indent="0" algn="l" rtl="0">
              <a:spcBef>
                <a:spcPts val="0"/>
              </a:spcBef>
              <a:spcAft>
                <a:spcPts val="0"/>
              </a:spcAft>
              <a:buNone/>
            </a:pPr>
            <a:endParaRPr/>
          </a:p>
        </p:txBody>
      </p:sp>
      <p:sp>
        <p:nvSpPr>
          <p:cNvPr id="435" name="Google Shape;435;p63"/>
          <p:cNvSpPr/>
          <p:nvPr/>
        </p:nvSpPr>
        <p:spPr>
          <a:xfrm>
            <a:off x="5568675" y="2153400"/>
            <a:ext cx="3200400" cy="1154400"/>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700"/>
              <a:t>কৃষকদের বাঁচাতে হবে। উৎপাদন করতে হবে। তা না হলে বাংলাকে বাঁচাতে পারবেন না।</a:t>
            </a:r>
            <a:endParaRPr sz="1700"/>
          </a:p>
          <a:p>
            <a:pPr marL="0" lvl="0" indent="0" algn="l" rtl="0">
              <a:spcBef>
                <a:spcPts val="1200"/>
              </a:spcBef>
              <a:spcAft>
                <a:spcPts val="0"/>
              </a:spcAft>
              <a:buNone/>
            </a:pPr>
            <a:endParaRPr/>
          </a:p>
        </p:txBody>
      </p:sp>
      <p:sp>
        <p:nvSpPr>
          <p:cNvPr id="436" name="Google Shape;436;p63"/>
          <p:cNvSpPr/>
          <p:nvPr/>
        </p:nvSpPr>
        <p:spPr>
          <a:xfrm>
            <a:off x="5660125" y="3719325"/>
            <a:ext cx="2480400" cy="663000"/>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Clr>
                <a:schemeClr val="dk1"/>
              </a:buClr>
              <a:buSzPts val="1100"/>
              <a:buFont typeface="Arial"/>
              <a:buNone/>
            </a:pPr>
            <a:r>
              <a:rPr lang="en" sz="1700"/>
              <a:t>কৃষক বাঁচলে বাঁচবে দেশ।</a:t>
            </a:r>
            <a:endParaRPr sz="1700"/>
          </a:p>
          <a:p>
            <a:pPr marL="0" lvl="0" indent="0" algn="l" rtl="0">
              <a:spcBef>
                <a:spcPts val="1200"/>
              </a:spcBef>
              <a:spcAft>
                <a:spcPts val="0"/>
              </a:spcAft>
              <a:buNone/>
            </a:pPr>
            <a:endParaRPr/>
          </a:p>
        </p:txBody>
      </p:sp>
      <p:sp>
        <p:nvSpPr>
          <p:cNvPr id="437" name="Google Shape;437;p63"/>
          <p:cNvSpPr txBox="1"/>
          <p:nvPr/>
        </p:nvSpPr>
        <p:spPr>
          <a:xfrm>
            <a:off x="93725" y="324625"/>
            <a:ext cx="5052000" cy="57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50">
                <a:solidFill>
                  <a:srgbClr val="444444"/>
                </a:solidFill>
              </a:rPr>
              <a:t>জাতির পিতা বঙ্গবন্ধুর ভাষায় কৃষক এবং দেশ</a:t>
            </a:r>
            <a:endParaRPr sz="2650">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434"/>
                                        </p:tgtEl>
                                        <p:attrNameLst>
                                          <p:attrName>style.visibility</p:attrName>
                                        </p:attrNameLst>
                                      </p:cBhvr>
                                      <p:to>
                                        <p:strVal val="visible"/>
                                      </p:to>
                                    </p:set>
                                    <p:anim calcmode="lin" valueType="num">
                                      <p:cBhvr additive="base">
                                        <p:cTn id="7" dur="1000"/>
                                        <p:tgtEl>
                                          <p:spTgt spid="43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435"/>
                                        </p:tgtEl>
                                        <p:attrNameLst>
                                          <p:attrName>style.visibility</p:attrName>
                                        </p:attrNameLst>
                                      </p:cBhvr>
                                      <p:to>
                                        <p:strVal val="visible"/>
                                      </p:to>
                                    </p:set>
                                    <p:anim calcmode="lin" valueType="num">
                                      <p:cBhvr additive="base">
                                        <p:cTn id="12" dur="1000"/>
                                        <p:tgtEl>
                                          <p:spTgt spid="435"/>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436"/>
                                        </p:tgtEl>
                                        <p:attrNameLst>
                                          <p:attrName>style.visibility</p:attrName>
                                        </p:attrNameLst>
                                      </p:cBhvr>
                                      <p:to>
                                        <p:strVal val="visible"/>
                                      </p:to>
                                    </p:set>
                                    <p:anim calcmode="lin" valueType="num">
                                      <p:cBhvr additive="base">
                                        <p:cTn id="17" dur="1000"/>
                                        <p:tgtEl>
                                          <p:spTgt spid="43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6A306696-8CFD-0A52-BB35-3F62E03191FC}"/>
              </a:ext>
            </a:extLst>
          </p:cNvPr>
          <p:cNvGrpSpPr/>
          <p:nvPr/>
        </p:nvGrpSpPr>
        <p:grpSpPr>
          <a:xfrm>
            <a:off x="-1476732" y="-27238"/>
            <a:ext cx="6245482" cy="5197975"/>
            <a:chOff x="1334380" y="-175276"/>
            <a:chExt cx="5181600" cy="4371975"/>
          </a:xfrm>
        </p:grpSpPr>
        <p:sp>
          <p:nvSpPr>
            <p:cNvPr id="6" name="screen">
              <a:extLst>
                <a:ext uri="{FF2B5EF4-FFF2-40B4-BE49-F238E27FC236}">
                  <a16:creationId xmlns:a16="http://schemas.microsoft.com/office/drawing/2014/main" id="{ABC91EA8-D732-9E10-54CC-3825A28088C8}"/>
                </a:ext>
              </a:extLst>
            </p:cNvPr>
            <p:cNvSpPr/>
            <p:nvPr/>
          </p:nvSpPr>
          <p:spPr>
            <a:xfrm>
              <a:off x="3007385" y="226881"/>
              <a:ext cx="1835590" cy="3668669"/>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rgbClr val="212121"/>
                </a:solidFill>
              </a:endParaRPr>
            </a:p>
          </p:txBody>
        </p:sp>
        <p:pic>
          <p:nvPicPr>
            <p:cNvPr id="7" name="Picture 6">
              <a:extLst>
                <a:ext uri="{FF2B5EF4-FFF2-40B4-BE49-F238E27FC236}">
                  <a16:creationId xmlns:a16="http://schemas.microsoft.com/office/drawing/2014/main" id="{FE37ADF1-99F8-B01D-7FBE-5FF9E9E579D0}"/>
                </a:ext>
              </a:extLst>
            </p:cNvPr>
            <p:cNvPicPr>
              <a:picLocks noChangeAspect="1"/>
            </p:cNvPicPr>
            <p:nvPr/>
          </p:nvPicPr>
          <p:blipFill>
            <a:blip r:embed="rId2"/>
            <a:stretch>
              <a:fillRect/>
            </a:stretch>
          </p:blipFill>
          <p:spPr>
            <a:xfrm>
              <a:off x="1334380" y="-175276"/>
              <a:ext cx="5181600" cy="4371975"/>
            </a:xfrm>
            <a:prstGeom prst="rect">
              <a:avLst/>
            </a:prstGeom>
          </p:spPr>
        </p:pic>
      </p:grpSp>
      <p:sp>
        <p:nvSpPr>
          <p:cNvPr id="8" name="TextBox 7">
            <a:extLst>
              <a:ext uri="{FF2B5EF4-FFF2-40B4-BE49-F238E27FC236}">
                <a16:creationId xmlns:a16="http://schemas.microsoft.com/office/drawing/2014/main" id="{34FA2A36-BB68-5349-8904-DF8AB953D635}"/>
              </a:ext>
            </a:extLst>
          </p:cNvPr>
          <p:cNvSpPr txBox="1"/>
          <p:nvPr/>
        </p:nvSpPr>
        <p:spPr>
          <a:xfrm>
            <a:off x="1108364" y="2281610"/>
            <a:ext cx="1101436" cy="246221"/>
          </a:xfrm>
          <a:prstGeom prst="rect">
            <a:avLst/>
          </a:prstGeom>
          <a:solidFill>
            <a:schemeClr val="tx2">
              <a:lumMod val="75000"/>
            </a:schemeClr>
          </a:solidFill>
        </p:spPr>
        <p:txBody>
          <a:bodyPr wrap="square" rtlCol="0">
            <a:spAutoFit/>
          </a:bodyPr>
          <a:lstStyle/>
          <a:p>
            <a:pPr algn="ctr"/>
            <a:r>
              <a:rPr lang="en-US" sz="1000" dirty="0" err="1"/>
              <a:t>ক্রেতা</a:t>
            </a:r>
            <a:endParaRPr lang="en-US" sz="1000" dirty="0"/>
          </a:p>
        </p:txBody>
      </p:sp>
      <p:sp>
        <p:nvSpPr>
          <p:cNvPr id="9" name="TextBox 8">
            <a:extLst>
              <a:ext uri="{FF2B5EF4-FFF2-40B4-BE49-F238E27FC236}">
                <a16:creationId xmlns:a16="http://schemas.microsoft.com/office/drawing/2014/main" id="{86BE062E-DEA7-E246-93A8-1E97D91EF6EA}"/>
              </a:ext>
            </a:extLst>
          </p:cNvPr>
          <p:cNvSpPr txBox="1"/>
          <p:nvPr/>
        </p:nvSpPr>
        <p:spPr>
          <a:xfrm>
            <a:off x="1108364" y="2544512"/>
            <a:ext cx="1101436" cy="246221"/>
          </a:xfrm>
          <a:prstGeom prst="rect">
            <a:avLst/>
          </a:prstGeom>
          <a:solidFill>
            <a:schemeClr val="accent3">
              <a:lumMod val="50000"/>
              <a:lumOff val="50000"/>
            </a:schemeClr>
          </a:solidFill>
        </p:spPr>
        <p:txBody>
          <a:bodyPr wrap="square" rtlCol="0">
            <a:spAutoFit/>
          </a:bodyPr>
          <a:lstStyle/>
          <a:p>
            <a:pPr algn="ctr"/>
            <a:r>
              <a:rPr lang="en-US" sz="1000" dirty="0" err="1"/>
              <a:t>বিক্রেতা</a:t>
            </a:r>
            <a:endParaRPr lang="en-US" sz="1000" dirty="0"/>
          </a:p>
        </p:txBody>
      </p:sp>
      <p:sp>
        <p:nvSpPr>
          <p:cNvPr id="10" name="Speech Bubble: Oval 9">
            <a:extLst>
              <a:ext uri="{FF2B5EF4-FFF2-40B4-BE49-F238E27FC236}">
                <a16:creationId xmlns:a16="http://schemas.microsoft.com/office/drawing/2014/main" id="{9ACA9F34-E203-FDE9-F0C8-90CCEE1C3A9D}"/>
              </a:ext>
            </a:extLst>
          </p:cNvPr>
          <p:cNvSpPr/>
          <p:nvPr/>
        </p:nvSpPr>
        <p:spPr>
          <a:xfrm>
            <a:off x="852055" y="1205345"/>
            <a:ext cx="1149927" cy="519546"/>
          </a:xfrm>
          <a:prstGeom prst="wedgeEllipseCallou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আপনি</a:t>
            </a:r>
            <a:r>
              <a:rPr lang="en-US" dirty="0"/>
              <a:t> </a:t>
            </a:r>
            <a:r>
              <a:rPr lang="en-US" dirty="0" err="1"/>
              <a:t>কি</a:t>
            </a:r>
            <a:r>
              <a:rPr lang="en-US" dirty="0"/>
              <a:t>?</a:t>
            </a:r>
          </a:p>
        </p:txBody>
      </p:sp>
      <p:graphicFrame>
        <p:nvGraphicFramePr>
          <p:cNvPr id="15" name="Table 15">
            <a:extLst>
              <a:ext uri="{FF2B5EF4-FFF2-40B4-BE49-F238E27FC236}">
                <a16:creationId xmlns:a16="http://schemas.microsoft.com/office/drawing/2014/main" id="{BCAF6000-ECA3-9970-7CA1-17FADD413EB1}"/>
              </a:ext>
            </a:extLst>
          </p:cNvPr>
          <p:cNvGraphicFramePr>
            <a:graphicFrameLocks noGrp="1"/>
          </p:cNvGraphicFramePr>
          <p:nvPr>
            <p:extLst>
              <p:ext uri="{D42A27DB-BD31-4B8C-83A1-F6EECF244321}">
                <p14:modId xmlns:p14="http://schemas.microsoft.com/office/powerpoint/2010/main" val="408800042"/>
              </p:ext>
            </p:extLst>
          </p:nvPr>
        </p:nvGraphicFramePr>
        <p:xfrm>
          <a:off x="3394841" y="-750433"/>
          <a:ext cx="3331306" cy="304800"/>
        </p:xfrm>
        <a:graphic>
          <a:graphicData uri="http://schemas.openxmlformats.org/drawingml/2006/table">
            <a:tbl>
              <a:tblPr firstRow="1" bandRow="1"/>
              <a:tblGrid>
                <a:gridCol w="421950">
                  <a:extLst>
                    <a:ext uri="{9D8B030D-6E8A-4147-A177-3AD203B41FA5}">
                      <a16:colId xmlns:a16="http://schemas.microsoft.com/office/drawing/2014/main" val="3660443514"/>
                    </a:ext>
                  </a:extLst>
                </a:gridCol>
                <a:gridCol w="1454678">
                  <a:extLst>
                    <a:ext uri="{9D8B030D-6E8A-4147-A177-3AD203B41FA5}">
                      <a16:colId xmlns:a16="http://schemas.microsoft.com/office/drawing/2014/main" val="1606814928"/>
                    </a:ext>
                  </a:extLst>
                </a:gridCol>
                <a:gridCol w="1454678">
                  <a:extLst>
                    <a:ext uri="{9D8B030D-6E8A-4147-A177-3AD203B41FA5}">
                      <a16:colId xmlns:a16="http://schemas.microsoft.com/office/drawing/2014/main" val="2855316026"/>
                    </a:ext>
                  </a:extLst>
                </a:gridCol>
              </a:tblGrid>
              <a:tr h="166256">
                <a:tc>
                  <a:txBody>
                    <a:bodyPr/>
                    <a:lstStyle/>
                    <a:p>
                      <a:r>
                        <a:rPr lang="en-US" sz="700" dirty="0" err="1"/>
                        <a:t>মৌসুম</a:t>
                      </a:r>
                      <a:r>
                        <a:rPr lang="en-US" sz="700" dirty="0"/>
                        <a:t> ›</a:t>
                      </a:r>
                    </a:p>
                  </a:txBody>
                  <a:tcPr/>
                </a:tc>
                <a:tc>
                  <a:txBody>
                    <a:bodyPr/>
                    <a:lstStyle/>
                    <a:p>
                      <a:r>
                        <a:rPr lang="en-US" sz="700" dirty="0" err="1"/>
                        <a:t>ফসল</a:t>
                      </a:r>
                      <a:r>
                        <a:rPr lang="en-US" sz="700" dirty="0"/>
                        <a:t> ›</a:t>
                      </a:r>
                    </a:p>
                  </a:txBody>
                  <a:tcPr/>
                </a:tc>
                <a:tc>
                  <a:txBody>
                    <a:bodyPr/>
                    <a:lstStyle/>
                    <a:p>
                      <a:r>
                        <a:rPr lang="en-US" sz="700" dirty="0" err="1"/>
                        <a:t>মূল্য</a:t>
                      </a:r>
                      <a:r>
                        <a:rPr lang="en-US" sz="700" dirty="0"/>
                        <a:t> </a:t>
                      </a:r>
                      <a:r>
                        <a:rPr lang="en-US" sz="700" dirty="0" err="1"/>
                        <a:t>দেখুন</a:t>
                      </a:r>
                      <a:r>
                        <a:rPr lang="en-US" sz="700" dirty="0"/>
                        <a:t>-&gt;</a:t>
                      </a:r>
                    </a:p>
                  </a:txBody>
                  <a:tcPr/>
                </a:tc>
                <a:extLst>
                  <a:ext uri="{0D108BD9-81ED-4DB2-BD59-A6C34878D82A}">
                    <a16:rowId xmlns:a16="http://schemas.microsoft.com/office/drawing/2014/main" val="1370603518"/>
                  </a:ext>
                </a:extLst>
              </a:tr>
            </a:tbl>
          </a:graphicData>
        </a:graphic>
      </p:graphicFrame>
      <p:grpSp>
        <p:nvGrpSpPr>
          <p:cNvPr id="23" name="Group 22">
            <a:extLst>
              <a:ext uri="{FF2B5EF4-FFF2-40B4-BE49-F238E27FC236}">
                <a16:creationId xmlns:a16="http://schemas.microsoft.com/office/drawing/2014/main" id="{4A115862-472B-619B-853A-66015FE4E99B}"/>
              </a:ext>
            </a:extLst>
          </p:cNvPr>
          <p:cNvGrpSpPr/>
          <p:nvPr/>
        </p:nvGrpSpPr>
        <p:grpSpPr>
          <a:xfrm>
            <a:off x="1873794" y="-194268"/>
            <a:ext cx="6245482" cy="5197975"/>
            <a:chOff x="1334380" y="-175276"/>
            <a:chExt cx="5181600" cy="4371975"/>
          </a:xfrm>
        </p:grpSpPr>
        <p:sp>
          <p:nvSpPr>
            <p:cNvPr id="24" name="screen">
              <a:extLst>
                <a:ext uri="{FF2B5EF4-FFF2-40B4-BE49-F238E27FC236}">
                  <a16:creationId xmlns:a16="http://schemas.microsoft.com/office/drawing/2014/main" id="{8A50376A-F0EB-988E-8A12-59FEA98E4175}"/>
                </a:ext>
              </a:extLst>
            </p:cNvPr>
            <p:cNvSpPr/>
            <p:nvPr/>
          </p:nvSpPr>
          <p:spPr>
            <a:xfrm>
              <a:off x="3007385" y="226881"/>
              <a:ext cx="1835590" cy="3668669"/>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rgbClr val="212121"/>
                </a:solidFill>
              </a:endParaRPr>
            </a:p>
          </p:txBody>
        </p:sp>
        <p:pic>
          <p:nvPicPr>
            <p:cNvPr id="25" name="Picture 24">
              <a:extLst>
                <a:ext uri="{FF2B5EF4-FFF2-40B4-BE49-F238E27FC236}">
                  <a16:creationId xmlns:a16="http://schemas.microsoft.com/office/drawing/2014/main" id="{B3168C2B-31D2-6765-FCF9-CE3793D97814}"/>
                </a:ext>
              </a:extLst>
            </p:cNvPr>
            <p:cNvPicPr>
              <a:picLocks noChangeAspect="1"/>
            </p:cNvPicPr>
            <p:nvPr/>
          </p:nvPicPr>
          <p:blipFill>
            <a:blip r:embed="rId2"/>
            <a:stretch>
              <a:fillRect/>
            </a:stretch>
          </p:blipFill>
          <p:spPr>
            <a:xfrm>
              <a:off x="1334380" y="-175276"/>
              <a:ext cx="5181600" cy="4371975"/>
            </a:xfrm>
            <a:prstGeom prst="rect">
              <a:avLst/>
            </a:prstGeom>
          </p:spPr>
        </p:pic>
      </p:grpSp>
      <p:graphicFrame>
        <p:nvGraphicFramePr>
          <p:cNvPr id="26" name="Table 26">
            <a:extLst>
              <a:ext uri="{FF2B5EF4-FFF2-40B4-BE49-F238E27FC236}">
                <a16:creationId xmlns:a16="http://schemas.microsoft.com/office/drawing/2014/main" id="{30B986A7-7E74-6DD3-BD61-A978D260AB60}"/>
              </a:ext>
            </a:extLst>
          </p:cNvPr>
          <p:cNvGraphicFramePr>
            <a:graphicFrameLocks noGrp="1"/>
          </p:cNvGraphicFramePr>
          <p:nvPr>
            <p:extLst>
              <p:ext uri="{D42A27DB-BD31-4B8C-83A1-F6EECF244321}">
                <p14:modId xmlns:p14="http://schemas.microsoft.com/office/powerpoint/2010/main" val="3633112621"/>
              </p:ext>
            </p:extLst>
          </p:nvPr>
        </p:nvGraphicFramePr>
        <p:xfrm>
          <a:off x="3890301" y="539750"/>
          <a:ext cx="2212473" cy="269547"/>
        </p:xfrm>
        <a:graphic>
          <a:graphicData uri="http://schemas.openxmlformats.org/drawingml/2006/table">
            <a:tbl>
              <a:tblPr firstRow="1" bandRow="1"/>
              <a:tblGrid>
                <a:gridCol w="737491">
                  <a:extLst>
                    <a:ext uri="{9D8B030D-6E8A-4147-A177-3AD203B41FA5}">
                      <a16:colId xmlns:a16="http://schemas.microsoft.com/office/drawing/2014/main" val="536888178"/>
                    </a:ext>
                  </a:extLst>
                </a:gridCol>
                <a:gridCol w="737491">
                  <a:extLst>
                    <a:ext uri="{9D8B030D-6E8A-4147-A177-3AD203B41FA5}">
                      <a16:colId xmlns:a16="http://schemas.microsoft.com/office/drawing/2014/main" val="2488648854"/>
                    </a:ext>
                  </a:extLst>
                </a:gridCol>
                <a:gridCol w="737491">
                  <a:extLst>
                    <a:ext uri="{9D8B030D-6E8A-4147-A177-3AD203B41FA5}">
                      <a16:colId xmlns:a16="http://schemas.microsoft.com/office/drawing/2014/main" val="1893006666"/>
                    </a:ext>
                  </a:extLst>
                </a:gridCol>
              </a:tblGrid>
              <a:tr h="269547">
                <a:tc>
                  <a:txBody>
                    <a:bodyPr/>
                    <a:lstStyle/>
                    <a:p>
                      <a:r>
                        <a:rPr lang="en-US" sz="700" dirty="0" err="1"/>
                        <a:t>মৌসুম</a:t>
                      </a:r>
                      <a:r>
                        <a:rPr lang="en-US" sz="700" dirty="0"/>
                        <a:t> ›</a:t>
                      </a:r>
                    </a:p>
                  </a:txBody>
                  <a:tcPr/>
                </a:tc>
                <a:tc>
                  <a:txBody>
                    <a:bodyPr/>
                    <a:lstStyle/>
                    <a:p>
                      <a:r>
                        <a:rPr lang="en-US" sz="700" dirty="0" err="1"/>
                        <a:t>ফসল</a:t>
                      </a:r>
                      <a:r>
                        <a:rPr lang="en-US" sz="700" dirty="0"/>
                        <a:t> ›</a:t>
                      </a:r>
                    </a:p>
                  </a:txBody>
                  <a:tcPr/>
                </a:tc>
                <a:tc>
                  <a:txBody>
                    <a:bodyPr/>
                    <a:lstStyle/>
                    <a:p>
                      <a:r>
                        <a:rPr lang="en-US" sz="700" dirty="0" err="1"/>
                        <a:t>মূল্য</a:t>
                      </a:r>
                      <a:r>
                        <a:rPr lang="en-US" sz="700" dirty="0"/>
                        <a:t> </a:t>
                      </a:r>
                      <a:r>
                        <a:rPr lang="en-US" sz="700" dirty="0" err="1"/>
                        <a:t>দেখুন</a:t>
                      </a:r>
                      <a:r>
                        <a:rPr lang="en-US" sz="700" dirty="0"/>
                        <a:t>-&gt;</a:t>
                      </a:r>
                    </a:p>
                  </a:txBody>
                  <a:tcPr>
                    <a:solidFill>
                      <a:schemeClr val="accent5">
                        <a:lumMod val="20000"/>
                        <a:lumOff val="80000"/>
                      </a:schemeClr>
                    </a:solidFill>
                  </a:tcPr>
                </a:tc>
                <a:extLst>
                  <a:ext uri="{0D108BD9-81ED-4DB2-BD59-A6C34878D82A}">
                    <a16:rowId xmlns:a16="http://schemas.microsoft.com/office/drawing/2014/main" val="361102128"/>
                  </a:ext>
                </a:extLst>
              </a:tr>
            </a:tbl>
          </a:graphicData>
        </a:graphic>
      </p:graphicFrame>
      <p:pic>
        <p:nvPicPr>
          <p:cNvPr id="28" name="Picture 27">
            <a:extLst>
              <a:ext uri="{FF2B5EF4-FFF2-40B4-BE49-F238E27FC236}">
                <a16:creationId xmlns:a16="http://schemas.microsoft.com/office/drawing/2014/main" id="{29846B8F-707B-3B3A-C4A0-7378CF605304}"/>
              </a:ext>
            </a:extLst>
          </p:cNvPr>
          <p:cNvPicPr>
            <a:picLocks noChangeAspect="1"/>
          </p:cNvPicPr>
          <p:nvPr/>
        </p:nvPicPr>
        <p:blipFill>
          <a:blip r:embed="rId3"/>
          <a:stretch>
            <a:fillRect/>
          </a:stretch>
        </p:blipFill>
        <p:spPr>
          <a:xfrm>
            <a:off x="3890300" y="809297"/>
            <a:ext cx="2212471" cy="1891862"/>
          </a:xfrm>
          <a:prstGeom prst="rect">
            <a:avLst/>
          </a:prstGeom>
        </p:spPr>
      </p:pic>
      <p:sp>
        <p:nvSpPr>
          <p:cNvPr id="29" name="TextBox 28">
            <a:extLst>
              <a:ext uri="{FF2B5EF4-FFF2-40B4-BE49-F238E27FC236}">
                <a16:creationId xmlns:a16="http://schemas.microsoft.com/office/drawing/2014/main" id="{8ED34049-8A83-5BB4-3826-15E3C21AC8E8}"/>
              </a:ext>
            </a:extLst>
          </p:cNvPr>
          <p:cNvSpPr txBox="1"/>
          <p:nvPr/>
        </p:nvSpPr>
        <p:spPr>
          <a:xfrm>
            <a:off x="4020777" y="2818522"/>
            <a:ext cx="1960638" cy="1077218"/>
          </a:xfrm>
          <a:prstGeom prst="rect">
            <a:avLst/>
          </a:prstGeom>
          <a:noFill/>
        </p:spPr>
        <p:txBody>
          <a:bodyPr wrap="square" rtlCol="0">
            <a:spAutoFit/>
          </a:bodyPr>
          <a:lstStyle/>
          <a:p>
            <a:pPr algn="ctr"/>
            <a:r>
              <a:rPr kumimoji="0" lang="en-US" altLang="en-US" sz="800" b="1" i="0" u="none" strike="noStrike" cap="none" normalizeH="0" baseline="0" dirty="0" err="1">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আপনার</a:t>
            </a:r>
            <a:r>
              <a:rPr kumimoji="0" lang="en-US" altLang="en-US" sz="800" b="1" i="0" u="none" strike="noStrike" cap="none" normalizeH="0" baseline="0" dirty="0">
                <a:ln>
                  <a:noFill/>
                </a:ln>
                <a:solidFill>
                  <a:srgbClr val="000000"/>
                </a:solidFill>
                <a:effectLst/>
                <a:latin typeface="Arial Unicode MS"/>
                <a:ea typeface="Times New Roman" panose="02020603050405020304" pitchFamily="18" charset="0"/>
                <a:cs typeface="Courier New" panose="02070309020205020404" pitchFamily="49" charset="0"/>
              </a:rPr>
              <a:t> </a:t>
            </a:r>
            <a:r>
              <a:rPr kumimoji="0" lang="en-US" altLang="en-US" sz="800" b="1" i="0" u="none" strike="noStrike" cap="none" normalizeH="0" baseline="0" dirty="0" err="1">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বর্তমান</a:t>
            </a:r>
            <a:r>
              <a:rPr kumimoji="0" lang="en-US" altLang="en-US" sz="800" b="1"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 </a:t>
            </a:r>
            <a:r>
              <a:rPr kumimoji="0" lang="en-US" altLang="en-US" sz="800" b="1" i="0" u="none" strike="noStrike" cap="none" normalizeH="0" baseline="0" dirty="0" err="1">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অবস্থান</a:t>
            </a:r>
            <a:endParaRPr kumimoji="0" lang="en-US" altLang="en-US" sz="800" b="1"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endParaRPr>
          </a:p>
          <a:p>
            <a:r>
              <a:rPr kumimoji="0" lang="en-US" altLang="en-US" sz="700" b="1"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দ্রাঘিমাংশঃ</a:t>
            </a:r>
            <a:r>
              <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৯০,৩৮০১২২</a:t>
            </a:r>
            <a:endParaRPr kumimoji="0" lang="en-US" altLang="en-US" sz="700" b="0" i="0" u="none" strike="noStrike" cap="none" normalizeH="0" baseline="0" dirty="0">
              <a:ln>
                <a:noFill/>
              </a:ln>
              <a:solidFill>
                <a:schemeClr val="tx1"/>
              </a:solidFill>
              <a:effectLst/>
            </a:endParaRPr>
          </a:p>
          <a:p>
            <a:r>
              <a:rPr kumimoji="0" lang="en-US" altLang="en-US" sz="700" b="0" i="0" u="none" strike="noStrike" cap="none" normalizeH="0" baseline="0" dirty="0">
                <a:ln>
                  <a:noFill/>
                </a:ln>
                <a:solidFill>
                  <a:schemeClr val="tx1"/>
                </a:solidFill>
                <a:effectLst/>
              </a:rPr>
              <a:t> </a:t>
            </a:r>
            <a:r>
              <a:rPr kumimoji="0" lang="en-US" altLang="en-US" sz="700" b="1"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অক্ষাংশঃ</a:t>
            </a:r>
            <a:r>
              <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২৩.৭২৫১৬২</a:t>
            </a:r>
            <a:endParaRPr kumimoji="0" lang="en-US" altLang="en-US" sz="700" b="0" i="0" u="none" strike="noStrike" cap="none" normalizeH="0" baseline="0" dirty="0">
              <a:ln>
                <a:noFill/>
              </a:ln>
              <a:solidFill>
                <a:schemeClr val="tx1"/>
              </a:solidFill>
              <a:effectLst/>
              <a:latin typeface="Arial" panose="020B0604020202020204" pitchFamily="34" charset="0"/>
            </a:endParaRPr>
          </a:p>
          <a:p>
            <a:r>
              <a:rPr kumimoji="0" lang="en-US" altLang="en-US" sz="700" b="0" i="0" u="none" strike="noStrike" cap="none" normalizeH="0" baseline="0" dirty="0" err="1">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উপশহর,যশোর</a:t>
            </a:r>
            <a:r>
              <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 </a:t>
            </a:r>
            <a:r>
              <a:rPr kumimoji="0" lang="en-US" altLang="en-US" sz="700" b="0" i="0" u="none" strike="noStrike" cap="none" normalizeH="0" baseline="0" dirty="0" err="1">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সদর,যশোর</a:t>
            </a:r>
            <a:endPar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endParaRPr>
          </a:p>
          <a:p>
            <a:r>
              <a:rPr kumimoji="0" lang="en-US" altLang="en-US" sz="700" b="0" i="0" u="none" strike="noStrike" cap="none" normalizeH="0" baseline="0" dirty="0">
                <a:ln>
                  <a:noFill/>
                </a:ln>
                <a:solidFill>
                  <a:schemeClr val="tx1"/>
                </a:solidFill>
                <a:effectLst/>
              </a:rPr>
              <a:t> </a:t>
            </a:r>
            <a:r>
              <a:rPr kumimoji="0" lang="en-US" altLang="en-US" sz="700" b="1" i="0" u="none" strike="noStrike" cap="none" normalizeH="0" baseline="0" dirty="0" err="1">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আজকের</a:t>
            </a:r>
            <a:r>
              <a:rPr kumimoji="0" lang="en-US" altLang="en-US" sz="700" b="1"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 তারিখঃ</a:t>
            </a:r>
            <a:r>
              <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১৯/৮/২০২৩</a:t>
            </a:r>
          </a:p>
          <a:p>
            <a:r>
              <a:rPr kumimoji="0" lang="en-US" altLang="en-US" sz="700" b="1"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আবহাওয়াঃ</a:t>
            </a:r>
            <a:r>
              <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৩২ </a:t>
            </a:r>
            <a:r>
              <a:rPr kumimoji="0" lang="en-US" altLang="en-US" sz="700" b="0" i="0" u="none" strike="noStrike" cap="none" normalizeH="0" baseline="0" dirty="0" err="1">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ডিগ্রী</a:t>
            </a:r>
            <a:r>
              <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a:t>
            </a:r>
            <a:r>
              <a:rPr kumimoji="0" lang="en-US" altLang="en-US" sz="700" b="0" i="0" u="none" strike="noStrike" cap="none" normalizeH="0" baseline="0" dirty="0" err="1">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ভারী</a:t>
            </a:r>
            <a:r>
              <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 </a:t>
            </a:r>
            <a:r>
              <a:rPr kumimoji="0" lang="en-US" altLang="en-US" sz="700" b="0" i="0" u="none" strike="noStrike" cap="none" normalizeH="0" baseline="0" dirty="0" err="1">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বৃষ্টি</a:t>
            </a:r>
            <a:r>
              <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rPr>
              <a:t>)</a:t>
            </a:r>
          </a:p>
          <a:p>
            <a:r>
              <a:rPr lang="en-US" altLang="en-US" sz="700" b="1" dirty="0" err="1">
                <a:latin typeface="Nirmala UI" panose="020B0502040204020203" pitchFamily="34" charset="0"/>
                <a:ea typeface="Times New Roman" panose="02020603050405020304" pitchFamily="18" charset="0"/>
                <a:cs typeface="Nirmala UI" panose="020B0502040204020203" pitchFamily="34" charset="0"/>
              </a:rPr>
              <a:t>বন্যাপ্রবনতাঃ</a:t>
            </a:r>
            <a:r>
              <a:rPr lang="en-US" altLang="en-US" sz="700" dirty="0" err="1">
                <a:latin typeface="Nirmala UI" panose="020B0502040204020203" pitchFamily="34" charset="0"/>
                <a:ea typeface="Times New Roman" panose="02020603050405020304" pitchFamily="18" charset="0"/>
                <a:cs typeface="Nirmala UI" panose="020B0502040204020203" pitchFamily="34" charset="0"/>
              </a:rPr>
              <a:t>বন্যাপ্রবন</a:t>
            </a:r>
            <a:r>
              <a:rPr lang="en-US" altLang="en-US" sz="700" dirty="0">
                <a:latin typeface="Nirmala UI" panose="020B0502040204020203" pitchFamily="34" charset="0"/>
                <a:ea typeface="Times New Roman" panose="02020603050405020304" pitchFamily="18" charset="0"/>
                <a:cs typeface="Nirmala UI" panose="020B0502040204020203" pitchFamily="34" charset="0"/>
              </a:rPr>
              <a:t> </a:t>
            </a:r>
            <a:r>
              <a:rPr lang="en-US" altLang="en-US" sz="700" dirty="0" err="1">
                <a:latin typeface="Nirmala UI" panose="020B0502040204020203" pitchFamily="34" charset="0"/>
                <a:ea typeface="Times New Roman" panose="02020603050405020304" pitchFamily="18" charset="0"/>
                <a:cs typeface="Nirmala UI" panose="020B0502040204020203" pitchFamily="34" charset="0"/>
              </a:rPr>
              <a:t>নয়</a:t>
            </a:r>
            <a:endParaRPr kumimoji="0" lang="en-US" altLang="en-US" sz="700" b="0" i="0" u="none" strike="noStrike" cap="none" normalizeH="0" baseline="0" dirty="0">
              <a:ln>
                <a:noFill/>
              </a:ln>
              <a:solidFill>
                <a:srgbClr val="000000"/>
              </a:solidFill>
              <a:effectLst/>
              <a:latin typeface="Nirmala UI" panose="020B0502040204020203" pitchFamily="34" charset="0"/>
              <a:ea typeface="Times New Roman" panose="02020603050405020304" pitchFamily="18" charset="0"/>
              <a:cs typeface="Nirmala UI" panose="020B0502040204020203" pitchFamily="34" charset="0"/>
            </a:endParaRPr>
          </a:p>
          <a:p>
            <a:endParaRPr kumimoji="0" lang="en-US" altLang="en-US" sz="700" b="0" i="0" u="none" strike="noStrike" cap="none" normalizeH="0" baseline="0" dirty="0">
              <a:ln>
                <a:noFill/>
              </a:ln>
              <a:solidFill>
                <a:schemeClr val="tx1"/>
              </a:solidFill>
              <a:effectLst/>
              <a:latin typeface="Arial" panose="020B0604020202020204" pitchFamily="34" charset="0"/>
            </a:endParaRPr>
          </a:p>
          <a:p>
            <a:endParaRPr lang="en-US" sz="700" dirty="0"/>
          </a:p>
        </p:txBody>
      </p:sp>
      <p:sp>
        <p:nvSpPr>
          <p:cNvPr id="32" name="Rectangle 3">
            <a:extLst>
              <a:ext uri="{FF2B5EF4-FFF2-40B4-BE49-F238E27FC236}">
                <a16:creationId xmlns:a16="http://schemas.microsoft.com/office/drawing/2014/main" id="{5719261D-6536-E3B3-1A02-8EAD3E4E7609}"/>
              </a:ext>
            </a:extLst>
          </p:cNvPr>
          <p:cNvSpPr>
            <a:spLocks noChangeArrowheads="1"/>
          </p:cNvSpPr>
          <p:nvPr/>
        </p:nvSpPr>
        <p:spPr bwMode="auto">
          <a:xfrm>
            <a:off x="0" y="90100"/>
            <a:ext cx="65" cy="27699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8" name="Rectangle 7">
            <a:extLst>
              <a:ext uri="{FF2B5EF4-FFF2-40B4-BE49-F238E27FC236}">
                <a16:creationId xmlns:a16="http://schemas.microsoft.com/office/drawing/2014/main" id="{B6C2BB99-93A5-9CDE-0404-6F954652DCC9}"/>
              </a:ext>
            </a:extLst>
          </p:cNvPr>
          <p:cNvSpPr>
            <a:spLocks noChangeArrowheads="1"/>
          </p:cNvSpPr>
          <p:nvPr/>
        </p:nvSpPr>
        <p:spPr bwMode="auto">
          <a:xfrm>
            <a:off x="0" y="182433"/>
            <a:ext cx="20840" cy="92333"/>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1" name="Rectangle 10">
            <a:extLst>
              <a:ext uri="{FF2B5EF4-FFF2-40B4-BE49-F238E27FC236}">
                <a16:creationId xmlns:a16="http://schemas.microsoft.com/office/drawing/2014/main" id="{942EDD9B-7A7A-DD9A-D753-6665C8719A05}"/>
              </a:ext>
            </a:extLst>
          </p:cNvPr>
          <p:cNvSpPr>
            <a:spLocks noChangeArrowheads="1"/>
          </p:cNvSpPr>
          <p:nvPr/>
        </p:nvSpPr>
        <p:spPr bwMode="auto">
          <a:xfrm>
            <a:off x="0" y="90100"/>
            <a:ext cx="65" cy="27699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3" name="Rectangle 12">
            <a:extLst>
              <a:ext uri="{FF2B5EF4-FFF2-40B4-BE49-F238E27FC236}">
                <a16:creationId xmlns:a16="http://schemas.microsoft.com/office/drawing/2014/main" id="{340D7FEF-D59D-4792-9734-9D78965815C9}"/>
              </a:ext>
            </a:extLst>
          </p:cNvPr>
          <p:cNvSpPr>
            <a:spLocks noChangeArrowheads="1"/>
          </p:cNvSpPr>
          <p:nvPr/>
        </p:nvSpPr>
        <p:spPr bwMode="auto">
          <a:xfrm>
            <a:off x="152400" y="242501"/>
            <a:ext cx="65" cy="27699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14549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80">
                                          <p:stCondLst>
                                            <p:cond delay="0"/>
                                          </p:stCondLst>
                                        </p:cTn>
                                        <p:tgtEl>
                                          <p:spTgt spid="9"/>
                                        </p:tgtEl>
                                      </p:cBhvr>
                                    </p:animEffect>
                                    <p:anim calcmode="lin" valueType="num">
                                      <p:cBhvr>
                                        <p:cTn id="20"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25" dur="26">
                                          <p:stCondLst>
                                            <p:cond delay="650"/>
                                          </p:stCondLst>
                                        </p:cTn>
                                        <p:tgtEl>
                                          <p:spTgt spid="9"/>
                                        </p:tgtEl>
                                      </p:cBhvr>
                                      <p:to x="100000" y="60000"/>
                                    </p:animScale>
                                    <p:animScale>
                                      <p:cBhvr>
                                        <p:cTn id="26" dur="166" decel="50000">
                                          <p:stCondLst>
                                            <p:cond delay="676"/>
                                          </p:stCondLst>
                                        </p:cTn>
                                        <p:tgtEl>
                                          <p:spTgt spid="9"/>
                                        </p:tgtEl>
                                      </p:cBhvr>
                                      <p:to x="100000" y="100000"/>
                                    </p:animScale>
                                    <p:animScale>
                                      <p:cBhvr>
                                        <p:cTn id="27" dur="26">
                                          <p:stCondLst>
                                            <p:cond delay="1312"/>
                                          </p:stCondLst>
                                        </p:cTn>
                                        <p:tgtEl>
                                          <p:spTgt spid="9"/>
                                        </p:tgtEl>
                                      </p:cBhvr>
                                      <p:to x="100000" y="80000"/>
                                    </p:animScale>
                                    <p:animScale>
                                      <p:cBhvr>
                                        <p:cTn id="28" dur="166" decel="50000">
                                          <p:stCondLst>
                                            <p:cond delay="1338"/>
                                          </p:stCondLst>
                                        </p:cTn>
                                        <p:tgtEl>
                                          <p:spTgt spid="9"/>
                                        </p:tgtEl>
                                      </p:cBhvr>
                                      <p:to x="100000" y="100000"/>
                                    </p:animScale>
                                    <p:animScale>
                                      <p:cBhvr>
                                        <p:cTn id="29" dur="26">
                                          <p:stCondLst>
                                            <p:cond delay="1642"/>
                                          </p:stCondLst>
                                        </p:cTn>
                                        <p:tgtEl>
                                          <p:spTgt spid="9"/>
                                        </p:tgtEl>
                                      </p:cBhvr>
                                      <p:to x="100000" y="90000"/>
                                    </p:animScale>
                                    <p:animScale>
                                      <p:cBhvr>
                                        <p:cTn id="30" dur="166" decel="50000">
                                          <p:stCondLst>
                                            <p:cond delay="1668"/>
                                          </p:stCondLst>
                                        </p:cTn>
                                        <p:tgtEl>
                                          <p:spTgt spid="9"/>
                                        </p:tgtEl>
                                      </p:cBhvr>
                                      <p:to x="100000" y="100000"/>
                                    </p:animScale>
                                    <p:animScale>
                                      <p:cBhvr>
                                        <p:cTn id="31" dur="26">
                                          <p:stCondLst>
                                            <p:cond delay="1808"/>
                                          </p:stCondLst>
                                        </p:cTn>
                                        <p:tgtEl>
                                          <p:spTgt spid="9"/>
                                        </p:tgtEl>
                                      </p:cBhvr>
                                      <p:to x="100000" y="95000"/>
                                    </p:animScale>
                                    <p:animScale>
                                      <p:cBhvr>
                                        <p:cTn id="32" dur="166" decel="50000">
                                          <p:stCondLst>
                                            <p:cond delay="1834"/>
                                          </p:stCondLst>
                                        </p:cTn>
                                        <p:tgtEl>
                                          <p:spTgt spid="9"/>
                                        </p:tgtEl>
                                      </p:cBhvr>
                                      <p:to x="100000" y="100000"/>
                                    </p:animScale>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0" presetClass="entr" presetSubtype="0" fill="hold" nodeType="withEffect">
                                  <p:stCondLst>
                                    <p:cond delay="250"/>
                                  </p:stCondLst>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childTnLst>
                                </p:cTn>
                              </p:par>
                            </p:childTnLst>
                          </p:cTn>
                        </p:par>
                      </p:childTnLst>
                    </p:cTn>
                  </p:par>
                  <p:par>
                    <p:cTn id="41" fill="hold">
                      <p:stCondLst>
                        <p:cond delay="indefinite"/>
                      </p:stCondLst>
                      <p:childTnLst>
                        <p:par>
                          <p:cTn id="42" fill="hold">
                            <p:stCondLst>
                              <p:cond delay="0"/>
                            </p:stCondLst>
                            <p:childTnLst>
                              <p:par>
                                <p:cTn id="43" presetID="6" presetClass="entr" presetSubtype="16" fill="hold" grpId="0" nodeType="clickEffect">
                                  <p:stCondLst>
                                    <p:cond delay="250"/>
                                  </p:stCondLst>
                                  <p:childTnLst>
                                    <p:set>
                                      <p:cBhvr>
                                        <p:cTn id="44" dur="1" fill="hold">
                                          <p:stCondLst>
                                            <p:cond delay="0"/>
                                          </p:stCondLst>
                                        </p:cTn>
                                        <p:tgtEl>
                                          <p:spTgt spid="29"/>
                                        </p:tgtEl>
                                        <p:attrNameLst>
                                          <p:attrName>style.visibility</p:attrName>
                                        </p:attrNameLst>
                                      </p:cBhvr>
                                      <p:to>
                                        <p:strVal val="visible"/>
                                      </p:to>
                                    </p:set>
                                    <p:animEffect transition="in" filter="circle(in)">
                                      <p:cBhvr>
                                        <p:cTn id="45" dur="2000"/>
                                        <p:tgtEl>
                                          <p:spTgt spid="29"/>
                                        </p:tgtEl>
                                      </p:cBhvr>
                                    </p:animEffect>
                                  </p:childTnLst>
                                </p:cTn>
                              </p:par>
                              <p:par>
                                <p:cTn id="46" presetID="10" presetClass="entr" presetSubtype="0" fill="hold" nodeType="withEffect">
                                  <p:stCondLst>
                                    <p:cond delay="250"/>
                                  </p:stCondLst>
                                  <p:childTnLst>
                                    <p:set>
                                      <p:cBhvr>
                                        <p:cTn id="47" dur="1" fill="hold">
                                          <p:stCondLst>
                                            <p:cond delay="0"/>
                                          </p:stCondLst>
                                        </p:cTn>
                                        <p:tgtEl>
                                          <p:spTgt spid="26"/>
                                        </p:tgtEl>
                                        <p:attrNameLst>
                                          <p:attrName>style.visibility</p:attrName>
                                        </p:attrNameLst>
                                      </p:cBhvr>
                                      <p:to>
                                        <p:strVal val="visible"/>
                                      </p:to>
                                    </p:set>
                                    <p:animEffect transition="in" filter="fade">
                                      <p:cBhvr>
                                        <p:cTn id="48" dur="500"/>
                                        <p:tgtEl>
                                          <p:spTgt spid="26"/>
                                        </p:tgtEl>
                                      </p:cBhvr>
                                    </p:animEffect>
                                  </p:childTnLst>
                                </p:cTn>
                              </p:par>
                            </p:childTnLst>
                          </p:cTn>
                        </p:par>
                      </p:childTnLst>
                    </p:cTn>
                  </p:par>
                  <p:par>
                    <p:cTn id="49" fill="hold">
                      <p:stCondLst>
                        <p:cond delay="indefinite"/>
                      </p:stCondLst>
                      <p:childTnLst>
                        <p:par>
                          <p:cTn id="50" fill="hold">
                            <p:stCondLst>
                              <p:cond delay="0"/>
                            </p:stCondLst>
                            <p:childTnLst>
                              <p:par>
                                <p:cTn id="51" presetID="32" presetClass="emph" presetSubtype="0" fill="hold" nodeType="clickEffect">
                                  <p:stCondLst>
                                    <p:cond delay="0"/>
                                  </p:stCondLst>
                                  <p:childTnLst>
                                    <p:animRot by="120000">
                                      <p:cBhvr>
                                        <p:cTn id="52" dur="100" fill="hold">
                                          <p:stCondLst>
                                            <p:cond delay="0"/>
                                          </p:stCondLst>
                                        </p:cTn>
                                        <p:tgtEl>
                                          <p:spTgt spid="26"/>
                                        </p:tgtEl>
                                        <p:attrNameLst>
                                          <p:attrName>r</p:attrName>
                                        </p:attrNameLst>
                                      </p:cBhvr>
                                    </p:animRot>
                                    <p:animRot by="-240000">
                                      <p:cBhvr>
                                        <p:cTn id="53" dur="200" fill="hold">
                                          <p:stCondLst>
                                            <p:cond delay="200"/>
                                          </p:stCondLst>
                                        </p:cTn>
                                        <p:tgtEl>
                                          <p:spTgt spid="26"/>
                                        </p:tgtEl>
                                        <p:attrNameLst>
                                          <p:attrName>r</p:attrName>
                                        </p:attrNameLst>
                                      </p:cBhvr>
                                    </p:animRot>
                                    <p:animRot by="240000">
                                      <p:cBhvr>
                                        <p:cTn id="54" dur="200" fill="hold">
                                          <p:stCondLst>
                                            <p:cond delay="400"/>
                                          </p:stCondLst>
                                        </p:cTn>
                                        <p:tgtEl>
                                          <p:spTgt spid="26"/>
                                        </p:tgtEl>
                                        <p:attrNameLst>
                                          <p:attrName>r</p:attrName>
                                        </p:attrNameLst>
                                      </p:cBhvr>
                                    </p:animRot>
                                    <p:animRot by="-240000">
                                      <p:cBhvr>
                                        <p:cTn id="55" dur="200" fill="hold">
                                          <p:stCondLst>
                                            <p:cond delay="600"/>
                                          </p:stCondLst>
                                        </p:cTn>
                                        <p:tgtEl>
                                          <p:spTgt spid="26"/>
                                        </p:tgtEl>
                                        <p:attrNameLst>
                                          <p:attrName>r</p:attrName>
                                        </p:attrNameLst>
                                      </p:cBhvr>
                                    </p:animRot>
                                    <p:animRot by="120000">
                                      <p:cBhvr>
                                        <p:cTn id="56" dur="200" fill="hold">
                                          <p:stCondLst>
                                            <p:cond delay="800"/>
                                          </p:stCondLst>
                                        </p:cTn>
                                        <p:tgtEl>
                                          <p:spTgt spid="2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64"/>
          <p:cNvSpPr txBox="1">
            <a:spLocks noGrp="1"/>
          </p:cNvSpPr>
          <p:nvPr>
            <p:ph type="title"/>
          </p:nvPr>
        </p:nvSpPr>
        <p:spPr>
          <a:xfrm>
            <a:off x="137150" y="174200"/>
            <a:ext cx="42330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2000" b="0" dirty="0"/>
              <a:t>বর্তমানের ফসলের সঠিক দাম গণনা</a:t>
            </a:r>
            <a:br>
              <a:rPr lang="en" sz="2000" b="0" dirty="0"/>
            </a:br>
            <a:endParaRPr sz="2000" b="0" dirty="0"/>
          </a:p>
          <a:p>
            <a:pPr marL="0" lvl="0" indent="0" algn="l" rtl="0">
              <a:spcBef>
                <a:spcPts val="1200"/>
              </a:spcBef>
              <a:spcAft>
                <a:spcPts val="0"/>
              </a:spcAft>
              <a:buNone/>
            </a:pPr>
            <a:endParaRPr dirty="0"/>
          </a:p>
        </p:txBody>
      </p:sp>
      <p:pic>
        <p:nvPicPr>
          <p:cNvPr id="443" name="Google Shape;443;p64"/>
          <p:cNvPicPr preferRelativeResize="0"/>
          <p:nvPr/>
        </p:nvPicPr>
        <p:blipFill>
          <a:blip r:embed="rId3">
            <a:alphaModFix/>
          </a:blip>
          <a:stretch>
            <a:fillRect/>
          </a:stretch>
        </p:blipFill>
        <p:spPr>
          <a:xfrm>
            <a:off x="659413" y="836450"/>
            <a:ext cx="2601901" cy="3902551"/>
          </a:xfrm>
          <a:prstGeom prst="rect">
            <a:avLst/>
          </a:prstGeom>
          <a:noFill/>
          <a:ln>
            <a:noFill/>
          </a:ln>
        </p:spPr>
      </p:pic>
      <p:sp>
        <p:nvSpPr>
          <p:cNvPr id="461" name="Google Shape;461;p64"/>
          <p:cNvSpPr txBox="1"/>
          <p:nvPr/>
        </p:nvSpPr>
        <p:spPr>
          <a:xfrm>
            <a:off x="6143373" y="4766219"/>
            <a:ext cx="2601900" cy="427800"/>
          </a:xfrm>
          <a:prstGeom prst="rect">
            <a:avLst/>
          </a:prstGeom>
          <a:noFill/>
          <a:ln>
            <a:noFill/>
          </a:ln>
        </p:spPr>
        <p:txBody>
          <a:bodyPr spcFirstLastPara="1" wrap="square" lIns="91425" tIns="91425" rIns="91425" bIns="91425" anchor="t" anchorCtr="0">
            <a:normAutofit/>
          </a:bodyPr>
          <a:lstStyle/>
          <a:p>
            <a:pPr marL="0" lvl="0" indent="0" algn="ctr" rtl="0">
              <a:spcBef>
                <a:spcPts val="0"/>
              </a:spcBef>
              <a:spcAft>
                <a:spcPts val="0"/>
              </a:spcAft>
              <a:buNone/>
            </a:pPr>
            <a:r>
              <a:rPr lang="en" sz="1600"/>
              <a:t>App Interface</a:t>
            </a:r>
            <a:endParaRPr sz="1600"/>
          </a:p>
        </p:txBody>
      </p:sp>
      <p:grpSp>
        <p:nvGrpSpPr>
          <p:cNvPr id="4" name="Group 3">
            <a:extLst>
              <a:ext uri="{FF2B5EF4-FFF2-40B4-BE49-F238E27FC236}">
                <a16:creationId xmlns:a16="http://schemas.microsoft.com/office/drawing/2014/main" id="{4B867BF9-1D07-FA86-B7E2-7C6DB2D56C4B}"/>
              </a:ext>
            </a:extLst>
          </p:cNvPr>
          <p:cNvGrpSpPr/>
          <p:nvPr/>
        </p:nvGrpSpPr>
        <p:grpSpPr>
          <a:xfrm>
            <a:off x="4016682" y="-216809"/>
            <a:ext cx="6245482" cy="5197975"/>
            <a:chOff x="1334380" y="-175276"/>
            <a:chExt cx="5181600" cy="4371975"/>
          </a:xfrm>
        </p:grpSpPr>
        <p:sp>
          <p:nvSpPr>
            <p:cNvPr id="444" name="screen"/>
            <p:cNvSpPr/>
            <p:nvPr/>
          </p:nvSpPr>
          <p:spPr>
            <a:xfrm>
              <a:off x="3007385" y="226881"/>
              <a:ext cx="1835590" cy="3668669"/>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12121"/>
                </a:solidFill>
              </a:endParaRPr>
            </a:p>
          </p:txBody>
        </p:sp>
        <p:pic>
          <p:nvPicPr>
            <p:cNvPr id="3" name="Picture 2">
              <a:extLst>
                <a:ext uri="{FF2B5EF4-FFF2-40B4-BE49-F238E27FC236}">
                  <a16:creationId xmlns:a16="http://schemas.microsoft.com/office/drawing/2014/main" id="{3F63FA28-B1ED-E8FB-5B5E-25829C0B1EC1}"/>
                </a:ext>
              </a:extLst>
            </p:cNvPr>
            <p:cNvPicPr>
              <a:picLocks noChangeAspect="1"/>
            </p:cNvPicPr>
            <p:nvPr/>
          </p:nvPicPr>
          <p:blipFill>
            <a:blip r:embed="rId4"/>
            <a:stretch>
              <a:fillRect/>
            </a:stretch>
          </p:blipFill>
          <p:spPr>
            <a:xfrm>
              <a:off x="1334380" y="-175276"/>
              <a:ext cx="5181600" cy="4371975"/>
            </a:xfrm>
            <a:prstGeom prst="rect">
              <a:avLst/>
            </a:prstGeom>
          </p:spPr>
        </p:pic>
      </p:grpSp>
      <p:pic>
        <p:nvPicPr>
          <p:cNvPr id="5" name="Google Shape;445;p64">
            <a:extLst>
              <a:ext uri="{FF2B5EF4-FFF2-40B4-BE49-F238E27FC236}">
                <a16:creationId xmlns:a16="http://schemas.microsoft.com/office/drawing/2014/main" id="{02E84ADC-1C5E-0CCA-B3CE-EDFB198BC7D6}"/>
              </a:ext>
            </a:extLst>
          </p:cNvPr>
          <p:cNvPicPr preferRelativeResize="0"/>
          <p:nvPr/>
        </p:nvPicPr>
        <p:blipFill>
          <a:blip r:embed="rId5">
            <a:alphaModFix/>
          </a:blip>
          <a:stretch>
            <a:fillRect/>
          </a:stretch>
        </p:blipFill>
        <p:spPr>
          <a:xfrm>
            <a:off x="7943343" y="609241"/>
            <a:ext cx="202433" cy="184400"/>
          </a:xfrm>
          <a:prstGeom prst="rect">
            <a:avLst/>
          </a:prstGeom>
          <a:noFill/>
          <a:ln>
            <a:noFill/>
          </a:ln>
        </p:spPr>
      </p:pic>
      <p:sp>
        <p:nvSpPr>
          <p:cNvPr id="6" name="Google Shape;446;p64">
            <a:extLst>
              <a:ext uri="{FF2B5EF4-FFF2-40B4-BE49-F238E27FC236}">
                <a16:creationId xmlns:a16="http://schemas.microsoft.com/office/drawing/2014/main" id="{4266DE70-8477-0FA4-9D21-E31849090C0D}"/>
              </a:ext>
            </a:extLst>
          </p:cNvPr>
          <p:cNvSpPr txBox="1"/>
          <p:nvPr/>
        </p:nvSpPr>
        <p:spPr>
          <a:xfrm>
            <a:off x="6202689" y="394295"/>
            <a:ext cx="1645800" cy="24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900" dirty="0">
                <a:latin typeface="Montserrat"/>
                <a:ea typeface="Montserrat"/>
                <a:cs typeface="Montserrat"/>
                <a:sym typeface="Montserrat"/>
              </a:rPr>
              <a:t>কৃষিপণ্যের নাম</a:t>
            </a:r>
            <a:endParaRPr sz="900" dirty="0">
              <a:latin typeface="Montserrat"/>
              <a:ea typeface="Montserrat"/>
              <a:cs typeface="Montserrat"/>
              <a:sym typeface="Montserrat"/>
            </a:endParaRPr>
          </a:p>
          <a:p>
            <a:pPr marL="0" lvl="0" indent="0" algn="l" rtl="0">
              <a:spcBef>
                <a:spcPts val="1200"/>
              </a:spcBef>
              <a:spcAft>
                <a:spcPts val="0"/>
              </a:spcAft>
              <a:buNone/>
            </a:pPr>
            <a:endParaRPr sz="900" dirty="0">
              <a:latin typeface="Montserrat"/>
              <a:ea typeface="Montserrat"/>
              <a:cs typeface="Montserrat"/>
              <a:sym typeface="Montserrat"/>
            </a:endParaRPr>
          </a:p>
        </p:txBody>
      </p:sp>
      <p:sp>
        <p:nvSpPr>
          <p:cNvPr id="7" name="Google Shape;447;p64">
            <a:extLst>
              <a:ext uri="{FF2B5EF4-FFF2-40B4-BE49-F238E27FC236}">
                <a16:creationId xmlns:a16="http://schemas.microsoft.com/office/drawing/2014/main" id="{0A42017C-B335-35F9-5F76-CD3C748FEFBB}"/>
              </a:ext>
            </a:extLst>
          </p:cNvPr>
          <p:cNvSpPr/>
          <p:nvPr/>
        </p:nvSpPr>
        <p:spPr>
          <a:xfrm>
            <a:off x="6281237" y="825550"/>
            <a:ext cx="1718712"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sz="900" dirty="0"/>
          </a:p>
          <a:p>
            <a:pPr marL="0" lvl="0" indent="0" algn="l" rtl="0">
              <a:lnSpc>
                <a:spcPct val="115000"/>
              </a:lnSpc>
              <a:spcBef>
                <a:spcPts val="1200"/>
              </a:spcBef>
              <a:spcAft>
                <a:spcPts val="0"/>
              </a:spcAft>
              <a:buNone/>
            </a:pPr>
            <a:r>
              <a:rPr lang="en" sz="900" dirty="0"/>
              <a:t>ধান</a:t>
            </a:r>
            <a:endParaRPr sz="900" dirty="0"/>
          </a:p>
          <a:p>
            <a:pPr marL="0" lvl="0" indent="0" algn="l" rtl="0">
              <a:spcBef>
                <a:spcPts val="1200"/>
              </a:spcBef>
              <a:spcAft>
                <a:spcPts val="0"/>
              </a:spcAft>
              <a:buNone/>
            </a:pPr>
            <a:endParaRPr sz="900" dirty="0"/>
          </a:p>
          <a:p>
            <a:pPr marL="0" lvl="0" indent="0" algn="l" rtl="0">
              <a:spcBef>
                <a:spcPts val="0"/>
              </a:spcBef>
              <a:spcAft>
                <a:spcPts val="0"/>
              </a:spcAft>
              <a:buNone/>
            </a:pPr>
            <a:endParaRPr sz="900" dirty="0"/>
          </a:p>
        </p:txBody>
      </p:sp>
      <p:sp>
        <p:nvSpPr>
          <p:cNvPr id="8" name="Google Shape;448;p64">
            <a:extLst>
              <a:ext uri="{FF2B5EF4-FFF2-40B4-BE49-F238E27FC236}">
                <a16:creationId xmlns:a16="http://schemas.microsoft.com/office/drawing/2014/main" id="{621127E5-9DED-29B5-FCD9-0FC6AD9744D6}"/>
              </a:ext>
            </a:extLst>
          </p:cNvPr>
          <p:cNvSpPr txBox="1"/>
          <p:nvPr/>
        </p:nvSpPr>
        <p:spPr>
          <a:xfrm>
            <a:off x="6202689" y="889560"/>
            <a:ext cx="2212473" cy="210005"/>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900" dirty="0">
                <a:latin typeface="Montserrat"/>
                <a:ea typeface="Montserrat"/>
                <a:cs typeface="Montserrat"/>
                <a:sym typeface="Montserrat"/>
              </a:rPr>
              <a:t>সম্ভাব্য উৎপাদন খরচ (প্রতি কেজি</a:t>
            </a:r>
            <a:endParaRPr dirty="0">
              <a:latin typeface="Montserrat"/>
              <a:ea typeface="Montserrat"/>
              <a:cs typeface="Montserrat"/>
              <a:sym typeface="Montserrat"/>
            </a:endParaRPr>
          </a:p>
          <a:p>
            <a:pPr marL="0" lvl="0" indent="0" algn="l" rtl="0">
              <a:lnSpc>
                <a:spcPct val="115000"/>
              </a:lnSpc>
              <a:spcBef>
                <a:spcPts val="1200"/>
              </a:spcBef>
              <a:spcAft>
                <a:spcPts val="0"/>
              </a:spcAft>
              <a:buNone/>
            </a:pPr>
            <a:endParaRPr dirty="0">
              <a:latin typeface="Montserrat"/>
              <a:ea typeface="Montserrat"/>
              <a:cs typeface="Montserrat"/>
              <a:sym typeface="Montserrat"/>
            </a:endParaRPr>
          </a:p>
          <a:p>
            <a:pPr marL="0" lvl="0" indent="0" algn="l" rtl="0">
              <a:lnSpc>
                <a:spcPct val="115000"/>
              </a:lnSpc>
              <a:spcBef>
                <a:spcPts val="120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a:p>
            <a:pPr marL="0" lvl="0" indent="0" algn="l" rtl="0">
              <a:lnSpc>
                <a:spcPct val="115000"/>
              </a:lnSpc>
              <a:spcBef>
                <a:spcPts val="1200"/>
              </a:spcBef>
              <a:spcAft>
                <a:spcPts val="0"/>
              </a:spcAft>
              <a:buNone/>
            </a:pPr>
            <a:endParaRPr dirty="0">
              <a:latin typeface="Montserrat"/>
              <a:ea typeface="Montserrat"/>
              <a:cs typeface="Montserrat"/>
              <a:sym typeface="Montserrat"/>
            </a:endParaRPr>
          </a:p>
          <a:p>
            <a:pPr marL="0" lvl="0" indent="0" algn="l" rtl="0">
              <a:lnSpc>
                <a:spcPct val="115000"/>
              </a:lnSpc>
              <a:spcBef>
                <a:spcPts val="120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p:txBody>
      </p:sp>
      <p:sp>
        <p:nvSpPr>
          <p:cNvPr id="9" name="Google Shape;449;p64">
            <a:extLst>
              <a:ext uri="{FF2B5EF4-FFF2-40B4-BE49-F238E27FC236}">
                <a16:creationId xmlns:a16="http://schemas.microsoft.com/office/drawing/2014/main" id="{A7D98804-0CFA-A5C9-4BC5-D08B89BE2581}"/>
              </a:ext>
            </a:extLst>
          </p:cNvPr>
          <p:cNvSpPr/>
          <p:nvPr/>
        </p:nvSpPr>
        <p:spPr>
          <a:xfrm>
            <a:off x="6281237" y="1307121"/>
            <a:ext cx="1718713"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274320" anchor="ctr" anchorCtr="0">
            <a:noAutofit/>
          </a:bodyPr>
          <a:lstStyle/>
          <a:p>
            <a:pPr marL="0" lvl="0" indent="0" algn="l" rtl="0">
              <a:lnSpc>
                <a:spcPct val="115000"/>
              </a:lnSpc>
              <a:spcBef>
                <a:spcPts val="1200"/>
              </a:spcBef>
              <a:spcAft>
                <a:spcPts val="0"/>
              </a:spcAft>
              <a:buClr>
                <a:schemeClr val="dk1"/>
              </a:buClr>
              <a:buSzPts val="1100"/>
              <a:buFont typeface="Arial"/>
              <a:buNone/>
            </a:pPr>
            <a:endParaRPr lang="en" sz="900" dirty="0"/>
          </a:p>
          <a:p>
            <a:pPr marL="0" lvl="0" indent="0" rtl="0">
              <a:lnSpc>
                <a:spcPct val="115000"/>
              </a:lnSpc>
              <a:spcBef>
                <a:spcPts val="1200"/>
              </a:spcBef>
              <a:spcAft>
                <a:spcPts val="0"/>
              </a:spcAft>
              <a:buClr>
                <a:schemeClr val="dk1"/>
              </a:buClr>
              <a:buSzPts val="1100"/>
              <a:buFont typeface="Arial"/>
              <a:buNone/>
            </a:pPr>
            <a:r>
              <a:rPr lang="en" sz="900" dirty="0"/>
              <a:t>১৩.৫৯ টাকা</a:t>
            </a:r>
            <a:endParaRPr sz="900" dirty="0"/>
          </a:p>
          <a:p>
            <a:pPr marL="0" lvl="0" indent="0" algn="l" rtl="0">
              <a:spcBef>
                <a:spcPts val="1200"/>
              </a:spcBef>
              <a:spcAft>
                <a:spcPts val="0"/>
              </a:spcAft>
              <a:buNone/>
            </a:pPr>
            <a:endParaRPr sz="900" dirty="0"/>
          </a:p>
        </p:txBody>
      </p:sp>
      <p:sp>
        <p:nvSpPr>
          <p:cNvPr id="12" name="Google Shape;452;p64">
            <a:extLst>
              <a:ext uri="{FF2B5EF4-FFF2-40B4-BE49-F238E27FC236}">
                <a16:creationId xmlns:a16="http://schemas.microsoft.com/office/drawing/2014/main" id="{839DE8E3-884B-CAAF-C024-4A67D99C60A0}"/>
              </a:ext>
            </a:extLst>
          </p:cNvPr>
          <p:cNvSpPr txBox="1"/>
          <p:nvPr/>
        </p:nvSpPr>
        <p:spPr>
          <a:xfrm>
            <a:off x="6202689" y="1375248"/>
            <a:ext cx="2237339" cy="24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900" dirty="0">
                <a:latin typeface="Montserrat"/>
                <a:ea typeface="Montserrat"/>
                <a:cs typeface="Montserrat"/>
                <a:sym typeface="Montserrat"/>
              </a:rPr>
              <a:t>জেলা</a:t>
            </a:r>
            <a:endParaRPr sz="900"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p:txBody>
      </p:sp>
      <p:sp>
        <p:nvSpPr>
          <p:cNvPr id="13" name="Google Shape;453;p64">
            <a:extLst>
              <a:ext uri="{FF2B5EF4-FFF2-40B4-BE49-F238E27FC236}">
                <a16:creationId xmlns:a16="http://schemas.microsoft.com/office/drawing/2014/main" id="{630507B0-6D3C-950F-4041-4C0E58270BC1}"/>
              </a:ext>
            </a:extLst>
          </p:cNvPr>
          <p:cNvSpPr/>
          <p:nvPr/>
        </p:nvSpPr>
        <p:spPr>
          <a:xfrm>
            <a:off x="6279661" y="1788720"/>
            <a:ext cx="1719525"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274320" anchor="ctr" anchorCtr="0">
            <a:noAutofit/>
          </a:bodyPr>
          <a:lstStyle/>
          <a:p>
            <a:pPr marL="0" lvl="0" indent="0" algn="l" rtl="0">
              <a:lnSpc>
                <a:spcPct val="115000"/>
              </a:lnSpc>
              <a:spcBef>
                <a:spcPts val="1200"/>
              </a:spcBef>
              <a:spcAft>
                <a:spcPts val="0"/>
              </a:spcAft>
              <a:buNone/>
            </a:pPr>
            <a:endParaRPr sz="900" dirty="0"/>
          </a:p>
          <a:p>
            <a:pPr marL="0" lvl="0" indent="0" algn="l" rtl="0">
              <a:lnSpc>
                <a:spcPct val="115000"/>
              </a:lnSpc>
              <a:spcBef>
                <a:spcPts val="1200"/>
              </a:spcBef>
              <a:spcAft>
                <a:spcPts val="0"/>
              </a:spcAft>
              <a:buClr>
                <a:schemeClr val="dk1"/>
              </a:buClr>
              <a:buSzPts val="1100"/>
              <a:buFont typeface="Arial"/>
              <a:buNone/>
            </a:pPr>
            <a:r>
              <a:rPr lang="en" sz="900" dirty="0"/>
              <a:t>যশোর</a:t>
            </a:r>
            <a:endParaRPr sz="900" dirty="0"/>
          </a:p>
          <a:p>
            <a:pPr marL="0" lvl="0" indent="0" algn="l" rtl="0">
              <a:spcBef>
                <a:spcPts val="1200"/>
              </a:spcBef>
              <a:spcAft>
                <a:spcPts val="0"/>
              </a:spcAft>
              <a:buNone/>
            </a:pPr>
            <a:endParaRPr sz="900" dirty="0"/>
          </a:p>
        </p:txBody>
      </p:sp>
      <p:sp>
        <p:nvSpPr>
          <p:cNvPr id="15" name="Google Shape;455;p64">
            <a:extLst>
              <a:ext uri="{FF2B5EF4-FFF2-40B4-BE49-F238E27FC236}">
                <a16:creationId xmlns:a16="http://schemas.microsoft.com/office/drawing/2014/main" id="{C7E59BB3-419D-9736-D6F1-4F62C19DEC84}"/>
              </a:ext>
            </a:extLst>
          </p:cNvPr>
          <p:cNvSpPr/>
          <p:nvPr/>
        </p:nvSpPr>
        <p:spPr>
          <a:xfrm>
            <a:off x="6276286" y="2295174"/>
            <a:ext cx="1678796"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274320" anchor="ctr" anchorCtr="0">
            <a:noAutofit/>
          </a:bodyPr>
          <a:lstStyle/>
          <a:p>
            <a:pPr marL="0" lvl="0" indent="0" algn="l" rtl="0">
              <a:lnSpc>
                <a:spcPct val="115000"/>
              </a:lnSpc>
              <a:spcBef>
                <a:spcPts val="1200"/>
              </a:spcBef>
              <a:spcAft>
                <a:spcPts val="0"/>
              </a:spcAft>
              <a:buNone/>
            </a:pPr>
            <a:endParaRPr sz="900" dirty="0"/>
          </a:p>
          <a:p>
            <a:pPr lvl="0">
              <a:lnSpc>
                <a:spcPct val="115000"/>
              </a:lnSpc>
              <a:spcBef>
                <a:spcPts val="1200"/>
              </a:spcBef>
              <a:buClr>
                <a:schemeClr val="dk1"/>
              </a:buClr>
              <a:buSzPts val="1100"/>
            </a:pPr>
            <a:r>
              <a:rPr lang="as-IN" sz="900" dirty="0"/>
              <a:t>কেশবপুর</a:t>
            </a:r>
            <a:endParaRPr sz="900" dirty="0"/>
          </a:p>
          <a:p>
            <a:pPr marL="0" lvl="0" indent="0" algn="l" rtl="0">
              <a:spcBef>
                <a:spcPts val="1200"/>
              </a:spcBef>
              <a:spcAft>
                <a:spcPts val="0"/>
              </a:spcAft>
              <a:buNone/>
            </a:pPr>
            <a:endParaRPr sz="900" dirty="0"/>
          </a:p>
        </p:txBody>
      </p:sp>
      <p:sp>
        <p:nvSpPr>
          <p:cNvPr id="16" name="Google Shape;456;p64">
            <a:extLst>
              <a:ext uri="{FF2B5EF4-FFF2-40B4-BE49-F238E27FC236}">
                <a16:creationId xmlns:a16="http://schemas.microsoft.com/office/drawing/2014/main" id="{F5669916-4827-7D4C-3961-16937CC68729}"/>
              </a:ext>
            </a:extLst>
          </p:cNvPr>
          <p:cNvSpPr txBox="1"/>
          <p:nvPr/>
        </p:nvSpPr>
        <p:spPr>
          <a:xfrm>
            <a:off x="6204611" y="2356501"/>
            <a:ext cx="1417200" cy="24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900" dirty="0">
                <a:latin typeface="Montserrat"/>
                <a:ea typeface="Montserrat"/>
                <a:cs typeface="Montserrat"/>
                <a:sym typeface="Montserrat"/>
              </a:rPr>
              <a:t>দিন/মাস/বছর</a:t>
            </a:r>
            <a:endParaRPr sz="900" dirty="0">
              <a:latin typeface="Montserrat"/>
              <a:ea typeface="Montserrat"/>
              <a:cs typeface="Montserrat"/>
              <a:sym typeface="Montserrat"/>
            </a:endParaRPr>
          </a:p>
          <a:p>
            <a:pPr marL="0" lvl="0" indent="0" algn="l" rtl="0">
              <a:spcBef>
                <a:spcPts val="1200"/>
              </a:spcBef>
              <a:spcAft>
                <a:spcPts val="0"/>
              </a:spcAft>
              <a:buNone/>
            </a:pPr>
            <a:endParaRPr sz="900" dirty="0">
              <a:latin typeface="Montserrat"/>
              <a:ea typeface="Montserrat"/>
              <a:cs typeface="Montserrat"/>
              <a:sym typeface="Montserrat"/>
            </a:endParaRPr>
          </a:p>
        </p:txBody>
      </p:sp>
      <p:sp>
        <p:nvSpPr>
          <p:cNvPr id="17" name="Google Shape;457;p64">
            <a:extLst>
              <a:ext uri="{FF2B5EF4-FFF2-40B4-BE49-F238E27FC236}">
                <a16:creationId xmlns:a16="http://schemas.microsoft.com/office/drawing/2014/main" id="{C4FD0C5D-B85A-E54E-0FA1-115708BDEBBB}"/>
              </a:ext>
            </a:extLst>
          </p:cNvPr>
          <p:cNvSpPr/>
          <p:nvPr/>
        </p:nvSpPr>
        <p:spPr>
          <a:xfrm>
            <a:off x="6256328" y="2761769"/>
            <a:ext cx="1718712"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274320" anchor="ctr" anchorCtr="0">
            <a:noAutofit/>
          </a:bodyPr>
          <a:lstStyle/>
          <a:p>
            <a:pPr marL="0" lvl="0" indent="0" algn="l" rtl="0">
              <a:lnSpc>
                <a:spcPct val="115000"/>
              </a:lnSpc>
              <a:spcBef>
                <a:spcPts val="1200"/>
              </a:spcBef>
              <a:spcAft>
                <a:spcPts val="0"/>
              </a:spcAft>
              <a:buNone/>
            </a:pPr>
            <a:endParaRPr sz="900" dirty="0"/>
          </a:p>
          <a:p>
            <a:pPr marL="0" lvl="0" indent="0" algn="l" rtl="0">
              <a:lnSpc>
                <a:spcPct val="115000"/>
              </a:lnSpc>
              <a:spcBef>
                <a:spcPts val="1200"/>
              </a:spcBef>
              <a:spcAft>
                <a:spcPts val="0"/>
              </a:spcAft>
              <a:buClr>
                <a:schemeClr val="dk1"/>
              </a:buClr>
              <a:buSzPts val="1100"/>
              <a:buFont typeface="Arial"/>
              <a:buNone/>
            </a:pPr>
            <a:r>
              <a:rPr lang="en" sz="900" dirty="0"/>
              <a:t>১৯/০৮/২০২৩</a:t>
            </a:r>
            <a:endParaRPr sz="900" dirty="0"/>
          </a:p>
          <a:p>
            <a:pPr marL="0" lvl="0" indent="0" algn="l" rtl="0">
              <a:spcBef>
                <a:spcPts val="1200"/>
              </a:spcBef>
              <a:spcAft>
                <a:spcPts val="0"/>
              </a:spcAft>
              <a:buNone/>
            </a:pPr>
            <a:endParaRPr sz="900" dirty="0"/>
          </a:p>
        </p:txBody>
      </p:sp>
      <p:sp>
        <p:nvSpPr>
          <p:cNvPr id="18" name="Google Shape;458;p64">
            <a:extLst>
              <a:ext uri="{FF2B5EF4-FFF2-40B4-BE49-F238E27FC236}">
                <a16:creationId xmlns:a16="http://schemas.microsoft.com/office/drawing/2014/main" id="{B3A3267A-2397-D413-94D7-4DC9DBECF3A2}"/>
              </a:ext>
            </a:extLst>
          </p:cNvPr>
          <p:cNvSpPr txBox="1"/>
          <p:nvPr/>
        </p:nvSpPr>
        <p:spPr>
          <a:xfrm>
            <a:off x="6187823" y="2872603"/>
            <a:ext cx="1903200" cy="24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900" dirty="0">
                <a:latin typeface="Montserrat"/>
                <a:ea typeface="Montserrat"/>
                <a:cs typeface="Montserrat"/>
                <a:sym typeface="Montserrat"/>
              </a:rPr>
              <a:t> ওই দিনের তাপমাত্রা</a:t>
            </a:r>
            <a:endParaRPr sz="900" dirty="0">
              <a:latin typeface="Montserrat"/>
              <a:ea typeface="Montserrat"/>
              <a:cs typeface="Montserrat"/>
              <a:sym typeface="Montserrat"/>
            </a:endParaRPr>
          </a:p>
          <a:p>
            <a:pPr marL="0" lvl="0" indent="0" algn="l" rtl="0">
              <a:spcBef>
                <a:spcPts val="1200"/>
              </a:spcBef>
              <a:spcAft>
                <a:spcPts val="0"/>
              </a:spcAft>
              <a:buNone/>
            </a:pPr>
            <a:endParaRPr sz="900" dirty="0">
              <a:latin typeface="Montserrat"/>
              <a:ea typeface="Montserrat"/>
              <a:cs typeface="Montserrat"/>
              <a:sym typeface="Montserrat"/>
            </a:endParaRPr>
          </a:p>
        </p:txBody>
      </p:sp>
      <p:sp>
        <p:nvSpPr>
          <p:cNvPr id="19" name="Google Shape;459;p64">
            <a:extLst>
              <a:ext uri="{FF2B5EF4-FFF2-40B4-BE49-F238E27FC236}">
                <a16:creationId xmlns:a16="http://schemas.microsoft.com/office/drawing/2014/main" id="{DD11E16E-8206-CAFC-5626-690260EE454D}"/>
              </a:ext>
            </a:extLst>
          </p:cNvPr>
          <p:cNvSpPr/>
          <p:nvPr/>
        </p:nvSpPr>
        <p:spPr>
          <a:xfrm>
            <a:off x="6256328" y="3260614"/>
            <a:ext cx="1719526"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274320" anchor="ctr" anchorCtr="0">
            <a:noAutofit/>
          </a:bodyPr>
          <a:lstStyle/>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Clr>
                <a:schemeClr val="dk1"/>
              </a:buClr>
              <a:buSzPts val="1100"/>
              <a:buFont typeface="Arial"/>
              <a:buNone/>
            </a:pPr>
            <a:r>
              <a:rPr lang="en" sz="900" dirty="0"/>
              <a:t>৩২ ডিগ্রি সেলসিয়াস( ভারী বৃষ্টি)</a:t>
            </a:r>
            <a:endParaRPr sz="900" dirty="0"/>
          </a:p>
          <a:p>
            <a:pPr marL="0" lvl="0" indent="0" algn="l" rtl="0">
              <a:spcBef>
                <a:spcPts val="1200"/>
              </a:spcBef>
              <a:spcAft>
                <a:spcPts val="0"/>
              </a:spcAft>
              <a:buNone/>
            </a:pPr>
            <a:endParaRPr dirty="0"/>
          </a:p>
        </p:txBody>
      </p:sp>
      <p:grpSp>
        <p:nvGrpSpPr>
          <p:cNvPr id="26" name="Group 25">
            <a:extLst>
              <a:ext uri="{FF2B5EF4-FFF2-40B4-BE49-F238E27FC236}">
                <a16:creationId xmlns:a16="http://schemas.microsoft.com/office/drawing/2014/main" id="{5EF1FCA2-5C84-167D-4C64-70237FEA570E}"/>
              </a:ext>
            </a:extLst>
          </p:cNvPr>
          <p:cNvGrpSpPr/>
          <p:nvPr/>
        </p:nvGrpSpPr>
        <p:grpSpPr>
          <a:xfrm>
            <a:off x="6335549" y="3490747"/>
            <a:ext cx="1453859" cy="406976"/>
            <a:chOff x="5178225" y="3553238"/>
            <a:chExt cx="1453859" cy="406976"/>
          </a:xfrm>
        </p:grpSpPr>
        <p:sp>
          <p:nvSpPr>
            <p:cNvPr id="20" name="Google Shape;460;p64">
              <a:extLst>
                <a:ext uri="{FF2B5EF4-FFF2-40B4-BE49-F238E27FC236}">
                  <a16:creationId xmlns:a16="http://schemas.microsoft.com/office/drawing/2014/main" id="{985E1D5A-2193-279C-04DE-4238748F176C}"/>
                </a:ext>
              </a:extLst>
            </p:cNvPr>
            <p:cNvSpPr/>
            <p:nvPr/>
          </p:nvSpPr>
          <p:spPr>
            <a:xfrm>
              <a:off x="5317484" y="3701490"/>
              <a:ext cx="1314600" cy="258724"/>
            </a:xfrm>
            <a:prstGeom prst="roundRect">
              <a:avLst>
                <a:gd name="adj" fmla="val 50000"/>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21" name="Google Shape;462;p64">
              <a:extLst>
                <a:ext uri="{FF2B5EF4-FFF2-40B4-BE49-F238E27FC236}">
                  <a16:creationId xmlns:a16="http://schemas.microsoft.com/office/drawing/2014/main" id="{5E96130C-554F-4F2E-8649-E41F66685A3B}"/>
                </a:ext>
              </a:extLst>
            </p:cNvPr>
            <p:cNvSpPr txBox="1"/>
            <p:nvPr/>
          </p:nvSpPr>
          <p:spPr>
            <a:xfrm>
              <a:off x="5178225" y="3553238"/>
              <a:ext cx="1259400" cy="406976"/>
            </a:xfrm>
            <a:prstGeom prst="rect">
              <a:avLst/>
            </a:prstGeom>
            <a:noFill/>
            <a:ln>
              <a:noFill/>
            </a:ln>
          </p:spPr>
          <p:txBody>
            <a:bodyPr spcFirstLastPara="1" wrap="square" lIns="365760" tIns="91425" rIns="91425" bIns="365760" anchor="t" anchorCtr="0">
              <a:noAutofit/>
            </a:bodyPr>
            <a:lstStyle/>
            <a:p>
              <a:pPr marL="0" lvl="0" indent="0" algn="ctr" rtl="0">
                <a:lnSpc>
                  <a:spcPct val="115000"/>
                </a:lnSpc>
                <a:spcBef>
                  <a:spcPts val="1200"/>
                </a:spcBef>
                <a:spcAft>
                  <a:spcPts val="0"/>
                </a:spcAft>
                <a:buNone/>
              </a:pPr>
              <a:r>
                <a:rPr lang="en" sz="900" dirty="0">
                  <a:solidFill>
                    <a:schemeClr val="dk1"/>
                  </a:solidFill>
                </a:rPr>
                <a:t>এখানে চাপুন</a:t>
              </a:r>
              <a:endParaRPr sz="900" dirty="0">
                <a:solidFill>
                  <a:schemeClr val="dk1"/>
                </a:solidFill>
              </a:endParaRPr>
            </a:p>
            <a:p>
              <a:pPr marL="0" lvl="0" indent="0" algn="ctr" rtl="0">
                <a:lnSpc>
                  <a:spcPct val="115000"/>
                </a:lnSpc>
                <a:spcBef>
                  <a:spcPts val="1200"/>
                </a:spcBef>
                <a:spcAft>
                  <a:spcPts val="0"/>
                </a:spcAft>
                <a:buClr>
                  <a:schemeClr val="dk1"/>
                </a:buClr>
                <a:buSzPts val="1100"/>
                <a:buFont typeface="Arial"/>
                <a:buNone/>
              </a:pPr>
              <a:endParaRPr sz="900" dirty="0">
                <a:solidFill>
                  <a:schemeClr val="dk1"/>
                </a:solidFill>
              </a:endParaRPr>
            </a:p>
            <a:p>
              <a:pPr marL="0" lvl="0" indent="0" algn="ctr" rtl="0">
                <a:spcBef>
                  <a:spcPts val="1200"/>
                </a:spcBef>
                <a:spcAft>
                  <a:spcPts val="0"/>
                </a:spcAft>
                <a:buClr>
                  <a:schemeClr val="dk1"/>
                </a:buClr>
                <a:buSzPts val="1100"/>
                <a:buFont typeface="Arial"/>
                <a:buNone/>
              </a:pPr>
              <a:endParaRPr sz="900" dirty="0">
                <a:solidFill>
                  <a:schemeClr val="dk1"/>
                </a:solidFill>
              </a:endParaRPr>
            </a:p>
            <a:p>
              <a:pPr marL="0" lvl="0" indent="0" algn="ctr" rtl="0">
                <a:spcBef>
                  <a:spcPts val="0"/>
                </a:spcBef>
                <a:spcAft>
                  <a:spcPts val="0"/>
                </a:spcAft>
                <a:buNone/>
              </a:pPr>
              <a:endParaRPr sz="900" dirty="0">
                <a:latin typeface="Montserrat"/>
                <a:ea typeface="Montserrat"/>
                <a:cs typeface="Montserrat"/>
                <a:sym typeface="Montserrat"/>
              </a:endParaRPr>
            </a:p>
          </p:txBody>
        </p:sp>
      </p:grpSp>
      <p:sp>
        <p:nvSpPr>
          <p:cNvPr id="25" name="TextBox 24">
            <a:extLst>
              <a:ext uri="{FF2B5EF4-FFF2-40B4-BE49-F238E27FC236}">
                <a16:creationId xmlns:a16="http://schemas.microsoft.com/office/drawing/2014/main" id="{F091792B-54AB-3CF6-EF29-48F4595F6DCD}"/>
              </a:ext>
            </a:extLst>
          </p:cNvPr>
          <p:cNvSpPr txBox="1"/>
          <p:nvPr/>
        </p:nvSpPr>
        <p:spPr>
          <a:xfrm>
            <a:off x="6202689" y="2082067"/>
            <a:ext cx="4600832" cy="230832"/>
          </a:xfrm>
          <a:prstGeom prst="rect">
            <a:avLst/>
          </a:prstGeom>
          <a:noFill/>
        </p:spPr>
        <p:txBody>
          <a:bodyPr wrap="square">
            <a:spAutoFit/>
          </a:bodyPr>
          <a:lstStyle/>
          <a:p>
            <a:r>
              <a:rPr lang="en-US" sz="900" dirty="0" err="1"/>
              <a:t>উপজেলা</a:t>
            </a:r>
            <a:endParaRPr lang="en-US" sz="9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32" presetClass="emph" presetSubtype="0" fill="hold" nodeType="clickEffect">
                                  <p:stCondLst>
                                    <p:cond delay="0"/>
                                  </p:stCondLst>
                                  <p:childTnLst>
                                    <p:animRot by="120000">
                                      <p:cBhvr>
                                        <p:cTn id="30" dur="100" fill="hold">
                                          <p:stCondLst>
                                            <p:cond delay="0"/>
                                          </p:stCondLst>
                                        </p:cTn>
                                        <p:tgtEl>
                                          <p:spTgt spid="26"/>
                                        </p:tgtEl>
                                        <p:attrNameLst>
                                          <p:attrName>r</p:attrName>
                                        </p:attrNameLst>
                                      </p:cBhvr>
                                    </p:animRot>
                                    <p:animRot by="-240000">
                                      <p:cBhvr>
                                        <p:cTn id="31" dur="200" fill="hold">
                                          <p:stCondLst>
                                            <p:cond delay="200"/>
                                          </p:stCondLst>
                                        </p:cTn>
                                        <p:tgtEl>
                                          <p:spTgt spid="26"/>
                                        </p:tgtEl>
                                        <p:attrNameLst>
                                          <p:attrName>r</p:attrName>
                                        </p:attrNameLst>
                                      </p:cBhvr>
                                    </p:animRot>
                                    <p:animRot by="240000">
                                      <p:cBhvr>
                                        <p:cTn id="32" dur="200" fill="hold">
                                          <p:stCondLst>
                                            <p:cond delay="400"/>
                                          </p:stCondLst>
                                        </p:cTn>
                                        <p:tgtEl>
                                          <p:spTgt spid="26"/>
                                        </p:tgtEl>
                                        <p:attrNameLst>
                                          <p:attrName>r</p:attrName>
                                        </p:attrNameLst>
                                      </p:cBhvr>
                                    </p:animRot>
                                    <p:animRot by="-240000">
                                      <p:cBhvr>
                                        <p:cTn id="33" dur="200" fill="hold">
                                          <p:stCondLst>
                                            <p:cond delay="600"/>
                                          </p:stCondLst>
                                        </p:cTn>
                                        <p:tgtEl>
                                          <p:spTgt spid="26"/>
                                        </p:tgtEl>
                                        <p:attrNameLst>
                                          <p:attrName>r</p:attrName>
                                        </p:attrNameLst>
                                      </p:cBhvr>
                                    </p:animRot>
                                    <p:animRot by="120000">
                                      <p:cBhvr>
                                        <p:cTn id="34" dur="200" fill="hold">
                                          <p:stCondLst>
                                            <p:cond delay="800"/>
                                          </p:stCondLst>
                                        </p:cTn>
                                        <p:tgtEl>
                                          <p:spTgt spid="2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DB9186B-827D-AC96-16B2-12704D386580}"/>
              </a:ext>
            </a:extLst>
          </p:cNvPr>
          <p:cNvGrpSpPr/>
          <p:nvPr/>
        </p:nvGrpSpPr>
        <p:grpSpPr>
          <a:xfrm>
            <a:off x="-1613134" y="85568"/>
            <a:ext cx="6245482" cy="5197975"/>
            <a:chOff x="1334380" y="-175276"/>
            <a:chExt cx="5181600" cy="4371975"/>
          </a:xfrm>
        </p:grpSpPr>
        <p:sp>
          <p:nvSpPr>
            <p:cNvPr id="12" name="screen">
              <a:extLst>
                <a:ext uri="{FF2B5EF4-FFF2-40B4-BE49-F238E27FC236}">
                  <a16:creationId xmlns:a16="http://schemas.microsoft.com/office/drawing/2014/main" id="{E28CA8FE-69F3-E924-9E32-58F5A555B4D5}"/>
                </a:ext>
              </a:extLst>
            </p:cNvPr>
            <p:cNvSpPr/>
            <p:nvPr/>
          </p:nvSpPr>
          <p:spPr>
            <a:xfrm>
              <a:off x="3007385" y="226881"/>
              <a:ext cx="1835590" cy="3668669"/>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12121"/>
                </a:solidFill>
              </a:endParaRPr>
            </a:p>
          </p:txBody>
        </p:sp>
        <p:pic>
          <p:nvPicPr>
            <p:cNvPr id="13" name="Picture 12">
              <a:extLst>
                <a:ext uri="{FF2B5EF4-FFF2-40B4-BE49-F238E27FC236}">
                  <a16:creationId xmlns:a16="http://schemas.microsoft.com/office/drawing/2014/main" id="{6D7557CB-A6C9-3130-7348-3EFD763BF79C}"/>
                </a:ext>
              </a:extLst>
            </p:cNvPr>
            <p:cNvPicPr>
              <a:picLocks noChangeAspect="1"/>
            </p:cNvPicPr>
            <p:nvPr/>
          </p:nvPicPr>
          <p:blipFill>
            <a:blip r:embed="rId2"/>
            <a:stretch>
              <a:fillRect/>
            </a:stretch>
          </p:blipFill>
          <p:spPr>
            <a:xfrm>
              <a:off x="1334380" y="-175276"/>
              <a:ext cx="5181600" cy="4371975"/>
            </a:xfrm>
            <a:prstGeom prst="rect">
              <a:avLst/>
            </a:prstGeom>
          </p:spPr>
        </p:pic>
      </p:grpSp>
      <p:sp>
        <p:nvSpPr>
          <p:cNvPr id="15" name="TextBox 14">
            <a:extLst>
              <a:ext uri="{FF2B5EF4-FFF2-40B4-BE49-F238E27FC236}">
                <a16:creationId xmlns:a16="http://schemas.microsoft.com/office/drawing/2014/main" id="{8A9E64B1-7794-D435-FC07-2736DC13240B}"/>
              </a:ext>
            </a:extLst>
          </p:cNvPr>
          <p:cNvSpPr txBox="1"/>
          <p:nvPr/>
        </p:nvSpPr>
        <p:spPr>
          <a:xfrm>
            <a:off x="544790" y="1671372"/>
            <a:ext cx="1975988" cy="861774"/>
          </a:xfrm>
          <a:prstGeom prst="rect">
            <a:avLst/>
          </a:prstGeom>
          <a:solidFill>
            <a:schemeClr val="accent4">
              <a:lumMod val="20000"/>
              <a:lumOff val="80000"/>
            </a:schemeClr>
          </a:solidFill>
        </p:spPr>
        <p:txBody>
          <a:bodyPr wrap="square" rtlCol="0">
            <a:spAutoFit/>
          </a:bodyPr>
          <a:lstStyle/>
          <a:p>
            <a:r>
              <a:rPr lang="en-US" sz="900" b="1" dirty="0"/>
              <a:t>Current Price:</a:t>
            </a:r>
            <a:r>
              <a:rPr lang="en-US" sz="900" dirty="0"/>
              <a:t>13.59</a:t>
            </a:r>
          </a:p>
          <a:p>
            <a:r>
              <a:rPr lang="en-US" sz="900" b="1" dirty="0" err="1"/>
              <a:t>PrimeLocation:</a:t>
            </a:r>
            <a:r>
              <a:rPr lang="en-US" sz="800" dirty="0" err="1"/>
              <a:t>keshabpur,jashore</a:t>
            </a:r>
            <a:endParaRPr lang="en-US" sz="800" dirty="0"/>
          </a:p>
          <a:p>
            <a:r>
              <a:rPr lang="en-US" sz="900" dirty="0"/>
              <a:t>Export:</a:t>
            </a:r>
          </a:p>
          <a:p>
            <a:r>
              <a:rPr lang="en-US" sz="900" dirty="0"/>
              <a:t>Import:</a:t>
            </a:r>
          </a:p>
          <a:p>
            <a:endParaRPr lang="en-US" dirty="0"/>
          </a:p>
        </p:txBody>
      </p:sp>
      <p:sp>
        <p:nvSpPr>
          <p:cNvPr id="16" name="TextBox 15">
            <a:extLst>
              <a:ext uri="{FF2B5EF4-FFF2-40B4-BE49-F238E27FC236}">
                <a16:creationId xmlns:a16="http://schemas.microsoft.com/office/drawing/2014/main" id="{C4E8E23C-1765-E058-2719-9CDDF431C3EA}"/>
              </a:ext>
            </a:extLst>
          </p:cNvPr>
          <p:cNvSpPr txBox="1"/>
          <p:nvPr/>
        </p:nvSpPr>
        <p:spPr>
          <a:xfrm>
            <a:off x="544788" y="2571750"/>
            <a:ext cx="1975988" cy="1138773"/>
          </a:xfrm>
          <a:prstGeom prst="rect">
            <a:avLst/>
          </a:prstGeom>
          <a:solidFill>
            <a:schemeClr val="accent5">
              <a:lumMod val="20000"/>
              <a:lumOff val="80000"/>
            </a:schemeClr>
          </a:solidFill>
        </p:spPr>
        <p:txBody>
          <a:bodyPr wrap="square" rtlCol="0">
            <a:spAutoFit/>
          </a:bodyPr>
          <a:lstStyle/>
          <a:p>
            <a:pPr algn="ctr"/>
            <a:r>
              <a:rPr lang="en-US" sz="900" b="1" dirty="0"/>
              <a:t>Brief Forecast</a:t>
            </a:r>
          </a:p>
          <a:p>
            <a:r>
              <a:rPr lang="en-US" sz="900" dirty="0"/>
              <a:t>Min. crop price time:</a:t>
            </a:r>
          </a:p>
          <a:p>
            <a:r>
              <a:rPr lang="en-US" sz="900" b="1" dirty="0"/>
              <a:t>Oct 19, 11tk</a:t>
            </a:r>
          </a:p>
          <a:p>
            <a:endParaRPr lang="en-US" sz="900" b="1" dirty="0"/>
          </a:p>
          <a:p>
            <a:r>
              <a:rPr lang="en-US" sz="900" dirty="0"/>
              <a:t>Max Crop price time:</a:t>
            </a:r>
          </a:p>
          <a:p>
            <a:r>
              <a:rPr lang="en-US" sz="900" b="1" dirty="0"/>
              <a:t>Dec 19 16tk</a:t>
            </a:r>
          </a:p>
          <a:p>
            <a:endParaRPr lang="en-US" dirty="0"/>
          </a:p>
        </p:txBody>
      </p:sp>
      <p:sp>
        <p:nvSpPr>
          <p:cNvPr id="17" name="TextBox 16">
            <a:extLst>
              <a:ext uri="{FF2B5EF4-FFF2-40B4-BE49-F238E27FC236}">
                <a16:creationId xmlns:a16="http://schemas.microsoft.com/office/drawing/2014/main" id="{26EBA3B4-6A28-5349-C0A3-60223670ECDD}"/>
              </a:ext>
            </a:extLst>
          </p:cNvPr>
          <p:cNvSpPr txBox="1"/>
          <p:nvPr/>
        </p:nvSpPr>
        <p:spPr>
          <a:xfrm>
            <a:off x="564838" y="893161"/>
            <a:ext cx="1750423" cy="230832"/>
          </a:xfrm>
          <a:prstGeom prst="rect">
            <a:avLst/>
          </a:prstGeom>
          <a:noFill/>
        </p:spPr>
        <p:txBody>
          <a:bodyPr wrap="square" rtlCol="0">
            <a:spAutoFit/>
          </a:bodyPr>
          <a:lstStyle/>
          <a:p>
            <a:pPr algn="ctr"/>
            <a:r>
              <a:rPr lang="en-US" sz="900" b="1" dirty="0"/>
              <a:t>Crop: </a:t>
            </a:r>
            <a:r>
              <a:rPr lang="en-US" sz="900" dirty="0"/>
              <a:t>Rice</a:t>
            </a:r>
          </a:p>
        </p:txBody>
      </p:sp>
      <p:pic>
        <p:nvPicPr>
          <p:cNvPr id="18" name="Google Shape;443;p64">
            <a:extLst>
              <a:ext uri="{FF2B5EF4-FFF2-40B4-BE49-F238E27FC236}">
                <a16:creationId xmlns:a16="http://schemas.microsoft.com/office/drawing/2014/main" id="{505B24D4-910C-98E6-6D66-870C53712A04}"/>
              </a:ext>
            </a:extLst>
          </p:cNvPr>
          <p:cNvPicPr preferRelativeResize="0"/>
          <p:nvPr/>
        </p:nvPicPr>
        <p:blipFill>
          <a:blip r:embed="rId3">
            <a:alphaModFix/>
          </a:blip>
          <a:stretch>
            <a:fillRect/>
          </a:stretch>
        </p:blipFill>
        <p:spPr>
          <a:xfrm>
            <a:off x="633480" y="1104050"/>
            <a:ext cx="1573041" cy="498080"/>
          </a:xfrm>
          <a:prstGeom prst="rect">
            <a:avLst/>
          </a:prstGeom>
          <a:noFill/>
          <a:ln>
            <a:noFill/>
          </a:ln>
        </p:spPr>
      </p:pic>
      <p:sp>
        <p:nvSpPr>
          <p:cNvPr id="20" name="TextBox 19">
            <a:extLst>
              <a:ext uri="{FF2B5EF4-FFF2-40B4-BE49-F238E27FC236}">
                <a16:creationId xmlns:a16="http://schemas.microsoft.com/office/drawing/2014/main" id="{896661A6-8A8D-551F-6A00-56111F95E5D8}"/>
              </a:ext>
            </a:extLst>
          </p:cNvPr>
          <p:cNvSpPr txBox="1"/>
          <p:nvPr/>
        </p:nvSpPr>
        <p:spPr>
          <a:xfrm>
            <a:off x="1004338" y="3820838"/>
            <a:ext cx="1573040" cy="307777"/>
          </a:xfrm>
          <a:prstGeom prst="rect">
            <a:avLst/>
          </a:prstGeom>
          <a:noFill/>
        </p:spPr>
        <p:txBody>
          <a:bodyPr wrap="square" rtlCol="0">
            <a:spAutoFit/>
          </a:bodyPr>
          <a:lstStyle/>
          <a:p>
            <a:r>
              <a:rPr lang="en-US" dirty="0"/>
              <a:t>See More</a:t>
            </a:r>
          </a:p>
        </p:txBody>
      </p:sp>
      <p:grpSp>
        <p:nvGrpSpPr>
          <p:cNvPr id="21" name="Group 20">
            <a:extLst>
              <a:ext uri="{FF2B5EF4-FFF2-40B4-BE49-F238E27FC236}">
                <a16:creationId xmlns:a16="http://schemas.microsoft.com/office/drawing/2014/main" id="{5D3CD95C-A720-5C3C-6256-2BBAFF9D2DC7}"/>
              </a:ext>
            </a:extLst>
          </p:cNvPr>
          <p:cNvGrpSpPr/>
          <p:nvPr/>
        </p:nvGrpSpPr>
        <p:grpSpPr>
          <a:xfrm>
            <a:off x="1671074" y="145613"/>
            <a:ext cx="6245482" cy="5197975"/>
            <a:chOff x="1334380" y="-175276"/>
            <a:chExt cx="5181600" cy="4371975"/>
          </a:xfrm>
        </p:grpSpPr>
        <p:sp>
          <p:nvSpPr>
            <p:cNvPr id="22" name="screen">
              <a:extLst>
                <a:ext uri="{FF2B5EF4-FFF2-40B4-BE49-F238E27FC236}">
                  <a16:creationId xmlns:a16="http://schemas.microsoft.com/office/drawing/2014/main" id="{C52D8D48-29B8-0C68-F8B1-E0D4611E0051}"/>
                </a:ext>
              </a:extLst>
            </p:cNvPr>
            <p:cNvSpPr/>
            <p:nvPr/>
          </p:nvSpPr>
          <p:spPr>
            <a:xfrm>
              <a:off x="3007385" y="226881"/>
              <a:ext cx="1835590" cy="3668669"/>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600">
                <a:solidFill>
                  <a:srgbClr val="212121"/>
                </a:solidFill>
              </a:endParaRPr>
            </a:p>
          </p:txBody>
        </p:sp>
        <p:pic>
          <p:nvPicPr>
            <p:cNvPr id="23" name="Picture 22">
              <a:extLst>
                <a:ext uri="{FF2B5EF4-FFF2-40B4-BE49-F238E27FC236}">
                  <a16:creationId xmlns:a16="http://schemas.microsoft.com/office/drawing/2014/main" id="{F12C14D1-3F46-CC31-558F-AF322A263ABE}"/>
                </a:ext>
              </a:extLst>
            </p:cNvPr>
            <p:cNvPicPr>
              <a:picLocks noChangeAspect="1"/>
            </p:cNvPicPr>
            <p:nvPr/>
          </p:nvPicPr>
          <p:blipFill>
            <a:blip r:embed="rId2"/>
            <a:stretch>
              <a:fillRect/>
            </a:stretch>
          </p:blipFill>
          <p:spPr>
            <a:xfrm>
              <a:off x="1334380" y="-175276"/>
              <a:ext cx="5181600" cy="4371975"/>
            </a:xfrm>
            <a:prstGeom prst="rect">
              <a:avLst/>
            </a:prstGeom>
          </p:spPr>
        </p:pic>
      </p:grpSp>
      <p:sp>
        <p:nvSpPr>
          <p:cNvPr id="24" name="TextBox 23">
            <a:extLst>
              <a:ext uri="{FF2B5EF4-FFF2-40B4-BE49-F238E27FC236}">
                <a16:creationId xmlns:a16="http://schemas.microsoft.com/office/drawing/2014/main" id="{9EF5211E-93C4-EFC4-356C-B443D94777C0}"/>
              </a:ext>
            </a:extLst>
          </p:cNvPr>
          <p:cNvSpPr txBox="1"/>
          <p:nvPr/>
        </p:nvSpPr>
        <p:spPr>
          <a:xfrm>
            <a:off x="4192701" y="893161"/>
            <a:ext cx="1586557" cy="369332"/>
          </a:xfrm>
          <a:prstGeom prst="rect">
            <a:avLst/>
          </a:prstGeom>
          <a:noFill/>
        </p:spPr>
        <p:txBody>
          <a:bodyPr wrap="square" rtlCol="0">
            <a:spAutoFit/>
          </a:bodyPr>
          <a:lstStyle/>
          <a:p>
            <a:r>
              <a:rPr lang="en-US" sz="1000" b="1" dirty="0"/>
              <a:t>Forecast Trends</a:t>
            </a:r>
          </a:p>
          <a:p>
            <a:r>
              <a:rPr lang="en-US" sz="800" dirty="0"/>
              <a:t>          (Rice)</a:t>
            </a:r>
          </a:p>
        </p:txBody>
      </p:sp>
      <p:graphicFrame>
        <p:nvGraphicFramePr>
          <p:cNvPr id="25" name="Table 24">
            <a:extLst>
              <a:ext uri="{FF2B5EF4-FFF2-40B4-BE49-F238E27FC236}">
                <a16:creationId xmlns:a16="http://schemas.microsoft.com/office/drawing/2014/main" id="{B1415983-2EAE-9963-054B-BE24AB6438C2}"/>
              </a:ext>
            </a:extLst>
          </p:cNvPr>
          <p:cNvGraphicFramePr>
            <a:graphicFrameLocks noGrp="1"/>
          </p:cNvGraphicFramePr>
          <p:nvPr>
            <p:extLst>
              <p:ext uri="{D42A27DB-BD31-4B8C-83A1-F6EECF244321}">
                <p14:modId xmlns:p14="http://schemas.microsoft.com/office/powerpoint/2010/main" val="669713719"/>
              </p:ext>
            </p:extLst>
          </p:nvPr>
        </p:nvGraphicFramePr>
        <p:xfrm>
          <a:off x="3827417" y="1240971"/>
          <a:ext cx="1876667" cy="2469552"/>
        </p:xfrm>
        <a:graphic>
          <a:graphicData uri="http://schemas.openxmlformats.org/drawingml/2006/table">
            <a:tbl>
              <a:tblPr>
                <a:tableStyleId>{2D5ABB26-0587-4C30-8999-92F81FD0307C}</a:tableStyleId>
              </a:tblPr>
              <a:tblGrid>
                <a:gridCol w="1876667">
                  <a:extLst>
                    <a:ext uri="{9D8B030D-6E8A-4147-A177-3AD203B41FA5}">
                      <a16:colId xmlns:a16="http://schemas.microsoft.com/office/drawing/2014/main" val="1490990068"/>
                    </a:ext>
                  </a:extLst>
                </a:gridCol>
              </a:tblGrid>
              <a:tr h="2469552">
                <a:tc>
                  <a:txBody>
                    <a:bodyPr/>
                    <a:lstStyle/>
                    <a:p>
                      <a:endParaRPr lang="en-US" dirty="0"/>
                    </a:p>
                  </a:txBody>
                  <a:tcPr/>
                </a:tc>
                <a:extLst>
                  <a:ext uri="{0D108BD9-81ED-4DB2-BD59-A6C34878D82A}">
                    <a16:rowId xmlns:a16="http://schemas.microsoft.com/office/drawing/2014/main" val="47766772"/>
                  </a:ext>
                </a:extLst>
              </a:tr>
            </a:tbl>
          </a:graphicData>
        </a:graphic>
      </p:graphicFrame>
      <p:graphicFrame>
        <p:nvGraphicFramePr>
          <p:cNvPr id="28" name="Table 28">
            <a:extLst>
              <a:ext uri="{FF2B5EF4-FFF2-40B4-BE49-F238E27FC236}">
                <a16:creationId xmlns:a16="http://schemas.microsoft.com/office/drawing/2014/main" id="{E0C39648-7A12-6812-F239-389EF0BD1FB8}"/>
              </a:ext>
            </a:extLst>
          </p:cNvPr>
          <p:cNvGraphicFramePr>
            <a:graphicFrameLocks noGrp="1"/>
          </p:cNvGraphicFramePr>
          <p:nvPr>
            <p:extLst>
              <p:ext uri="{D42A27DB-BD31-4B8C-83A1-F6EECF244321}">
                <p14:modId xmlns:p14="http://schemas.microsoft.com/office/powerpoint/2010/main" val="1296847753"/>
              </p:ext>
            </p:extLst>
          </p:nvPr>
        </p:nvGraphicFramePr>
        <p:xfrm>
          <a:off x="3813899" y="1240971"/>
          <a:ext cx="1876668" cy="3193529"/>
        </p:xfrm>
        <a:graphic>
          <a:graphicData uri="http://schemas.openxmlformats.org/drawingml/2006/table">
            <a:tbl>
              <a:tblPr firstRow="1" bandRow="1"/>
              <a:tblGrid>
                <a:gridCol w="625556">
                  <a:extLst>
                    <a:ext uri="{9D8B030D-6E8A-4147-A177-3AD203B41FA5}">
                      <a16:colId xmlns:a16="http://schemas.microsoft.com/office/drawing/2014/main" val="142655975"/>
                    </a:ext>
                  </a:extLst>
                </a:gridCol>
                <a:gridCol w="625556">
                  <a:extLst>
                    <a:ext uri="{9D8B030D-6E8A-4147-A177-3AD203B41FA5}">
                      <a16:colId xmlns:a16="http://schemas.microsoft.com/office/drawing/2014/main" val="2005707705"/>
                    </a:ext>
                  </a:extLst>
                </a:gridCol>
                <a:gridCol w="625556">
                  <a:extLst>
                    <a:ext uri="{9D8B030D-6E8A-4147-A177-3AD203B41FA5}">
                      <a16:colId xmlns:a16="http://schemas.microsoft.com/office/drawing/2014/main" val="2680215471"/>
                    </a:ext>
                  </a:extLst>
                </a:gridCol>
              </a:tblGrid>
              <a:tr h="360089">
                <a:tc>
                  <a:txBody>
                    <a:bodyPr/>
                    <a:lstStyle/>
                    <a:p>
                      <a:r>
                        <a:rPr lang="en-US" sz="800" b="1" dirty="0"/>
                        <a:t>Month</a:t>
                      </a:r>
                    </a:p>
                  </a:txBody>
                  <a:tcPr/>
                </a:tc>
                <a:tc>
                  <a:txBody>
                    <a:bodyPr/>
                    <a:lstStyle/>
                    <a:p>
                      <a:r>
                        <a:rPr lang="en-US" sz="800" b="1" dirty="0"/>
                        <a:t>Price(kg)</a:t>
                      </a:r>
                    </a:p>
                  </a:txBody>
                  <a:tcPr/>
                </a:tc>
                <a:tc>
                  <a:txBody>
                    <a:bodyPr/>
                    <a:lstStyle/>
                    <a:p>
                      <a:r>
                        <a:rPr lang="en-US" sz="800" b="1" dirty="0"/>
                        <a:t>Change</a:t>
                      </a:r>
                    </a:p>
                  </a:txBody>
                  <a:tcPr/>
                </a:tc>
                <a:extLst>
                  <a:ext uri="{0D108BD9-81ED-4DB2-BD59-A6C34878D82A}">
                    <a16:rowId xmlns:a16="http://schemas.microsoft.com/office/drawing/2014/main" val="692825061"/>
                  </a:ext>
                </a:extLst>
              </a:tr>
              <a:tr h="236120">
                <a:tc>
                  <a:txBody>
                    <a:bodyPr/>
                    <a:lstStyle/>
                    <a:p>
                      <a:r>
                        <a:rPr lang="en-US" sz="600" dirty="0"/>
                        <a:t>April</a:t>
                      </a:r>
                    </a:p>
                  </a:txBody>
                  <a:tcPr/>
                </a:tc>
                <a:tc>
                  <a:txBody>
                    <a:bodyPr/>
                    <a:lstStyle/>
                    <a:p>
                      <a:r>
                        <a:rPr lang="en-US" sz="500" dirty="0"/>
                        <a:t>12.59tk</a:t>
                      </a:r>
                    </a:p>
                  </a:txBody>
                  <a:tcPr/>
                </a:tc>
                <a:tc>
                  <a:txBody>
                    <a:bodyPr/>
                    <a:lstStyle/>
                    <a:p>
                      <a:r>
                        <a:rPr lang="en-US" sz="500" dirty="0"/>
                        <a:t>-0.54%</a:t>
                      </a:r>
                    </a:p>
                  </a:txBody>
                  <a:tcPr/>
                </a:tc>
                <a:extLst>
                  <a:ext uri="{0D108BD9-81ED-4DB2-BD59-A6C34878D82A}">
                    <a16:rowId xmlns:a16="http://schemas.microsoft.com/office/drawing/2014/main" val="3708591000"/>
                  </a:ext>
                </a:extLst>
              </a:tr>
              <a:tr h="236120">
                <a:tc>
                  <a:txBody>
                    <a:bodyPr/>
                    <a:lstStyle/>
                    <a:p>
                      <a:r>
                        <a:rPr lang="en-US" sz="600" dirty="0"/>
                        <a:t>May</a:t>
                      </a:r>
                    </a:p>
                  </a:txBody>
                  <a:tcPr/>
                </a:tc>
                <a:tc>
                  <a:txBody>
                    <a:bodyPr/>
                    <a:lstStyle/>
                    <a:p>
                      <a:r>
                        <a:rPr lang="en-US" sz="500" dirty="0"/>
                        <a:t>13.20tk</a:t>
                      </a:r>
                    </a:p>
                  </a:txBody>
                  <a:tcPr/>
                </a:tc>
                <a:tc>
                  <a:txBody>
                    <a:bodyPr/>
                    <a:lstStyle/>
                    <a:p>
                      <a:r>
                        <a:rPr lang="en-US" sz="500" dirty="0"/>
                        <a:t>-0.64%</a:t>
                      </a:r>
                    </a:p>
                  </a:txBody>
                  <a:tcPr/>
                </a:tc>
                <a:extLst>
                  <a:ext uri="{0D108BD9-81ED-4DB2-BD59-A6C34878D82A}">
                    <a16:rowId xmlns:a16="http://schemas.microsoft.com/office/drawing/2014/main" val="1223388118"/>
                  </a:ext>
                </a:extLst>
              </a:tr>
              <a:tr h="236120">
                <a:tc>
                  <a:txBody>
                    <a:bodyPr/>
                    <a:lstStyle/>
                    <a:p>
                      <a:r>
                        <a:rPr lang="en-US" sz="600" dirty="0"/>
                        <a:t>Jun</a:t>
                      </a:r>
                    </a:p>
                  </a:txBody>
                  <a:tcPr/>
                </a:tc>
                <a:tc>
                  <a:txBody>
                    <a:bodyPr/>
                    <a:lstStyle/>
                    <a:p>
                      <a:r>
                        <a:rPr lang="en-US" sz="500" dirty="0"/>
                        <a:t>13.59</a:t>
                      </a:r>
                    </a:p>
                  </a:txBody>
                  <a:tcPr/>
                </a:tc>
                <a:tc>
                  <a:txBody>
                    <a:bodyPr/>
                    <a:lstStyle/>
                    <a:p>
                      <a:r>
                        <a:rPr lang="en-US" sz="500" dirty="0"/>
                        <a:t>0%</a:t>
                      </a:r>
                    </a:p>
                  </a:txBody>
                  <a:tcPr/>
                </a:tc>
                <a:extLst>
                  <a:ext uri="{0D108BD9-81ED-4DB2-BD59-A6C34878D82A}">
                    <a16:rowId xmlns:a16="http://schemas.microsoft.com/office/drawing/2014/main" val="1050816122"/>
                  </a:ext>
                </a:extLst>
              </a:tr>
              <a:tr h="236120">
                <a:tc>
                  <a:txBody>
                    <a:bodyPr/>
                    <a:lstStyle/>
                    <a:p>
                      <a:r>
                        <a:rPr lang="en-US" sz="600" dirty="0"/>
                        <a:t>July</a:t>
                      </a:r>
                    </a:p>
                  </a:txBody>
                  <a:tcPr/>
                </a:tc>
                <a:tc>
                  <a:txBody>
                    <a:bodyPr/>
                    <a:lstStyle/>
                    <a:p>
                      <a:r>
                        <a:rPr lang="en-US" sz="500" dirty="0"/>
                        <a:t>14.20</a:t>
                      </a:r>
                    </a:p>
                  </a:txBody>
                  <a:tcPr/>
                </a:tc>
                <a:tc>
                  <a:txBody>
                    <a:bodyPr/>
                    <a:lstStyle/>
                    <a:p>
                      <a:r>
                        <a:rPr lang="en-US" sz="500" dirty="0"/>
                        <a:t>0.34%</a:t>
                      </a:r>
                    </a:p>
                  </a:txBody>
                  <a:tcPr/>
                </a:tc>
                <a:extLst>
                  <a:ext uri="{0D108BD9-81ED-4DB2-BD59-A6C34878D82A}">
                    <a16:rowId xmlns:a16="http://schemas.microsoft.com/office/drawing/2014/main" val="3245427293"/>
                  </a:ext>
                </a:extLst>
              </a:tr>
              <a:tr h="236120">
                <a:tc>
                  <a:txBody>
                    <a:bodyPr/>
                    <a:lstStyle/>
                    <a:p>
                      <a:r>
                        <a:rPr lang="en-US" sz="600" dirty="0"/>
                        <a:t>August</a:t>
                      </a:r>
                    </a:p>
                  </a:txBody>
                  <a:tcPr/>
                </a:tc>
                <a:tc>
                  <a:txBody>
                    <a:bodyPr/>
                    <a:lstStyle/>
                    <a:p>
                      <a:r>
                        <a:rPr lang="en-US" sz="500" dirty="0"/>
                        <a:t>14.03</a:t>
                      </a:r>
                    </a:p>
                  </a:txBody>
                  <a:tcPr/>
                </a:tc>
                <a:tc>
                  <a:txBody>
                    <a:bodyPr/>
                    <a:lstStyle/>
                    <a:p>
                      <a:r>
                        <a:rPr lang="en-US" sz="500" dirty="0"/>
                        <a:t>0.30%</a:t>
                      </a:r>
                    </a:p>
                  </a:txBody>
                  <a:tcPr/>
                </a:tc>
                <a:extLst>
                  <a:ext uri="{0D108BD9-81ED-4DB2-BD59-A6C34878D82A}">
                    <a16:rowId xmlns:a16="http://schemas.microsoft.com/office/drawing/2014/main" val="786735796"/>
                  </a:ext>
                </a:extLst>
              </a:tr>
              <a:tr h="236120">
                <a:tc>
                  <a:txBody>
                    <a:bodyPr/>
                    <a:lstStyle/>
                    <a:p>
                      <a:r>
                        <a:rPr lang="en-US" sz="600" dirty="0"/>
                        <a:t>September</a:t>
                      </a:r>
                    </a:p>
                  </a:txBody>
                  <a:tcPr/>
                </a:tc>
                <a:tc>
                  <a:txBody>
                    <a:bodyPr/>
                    <a:lstStyle/>
                    <a:p>
                      <a:r>
                        <a:rPr lang="en-US" sz="500" dirty="0"/>
                        <a:t>14.30</a:t>
                      </a:r>
                    </a:p>
                  </a:txBody>
                  <a:tcPr/>
                </a:tc>
                <a:tc>
                  <a:txBody>
                    <a:bodyPr/>
                    <a:lstStyle/>
                    <a:p>
                      <a:r>
                        <a:rPr lang="en-US" sz="500" dirty="0"/>
                        <a:t>0.40%</a:t>
                      </a:r>
                    </a:p>
                  </a:txBody>
                  <a:tcPr/>
                </a:tc>
                <a:extLst>
                  <a:ext uri="{0D108BD9-81ED-4DB2-BD59-A6C34878D82A}">
                    <a16:rowId xmlns:a16="http://schemas.microsoft.com/office/drawing/2014/main" val="4116200589"/>
                  </a:ext>
                </a:extLst>
              </a:tr>
              <a:tr h="236120">
                <a:tc>
                  <a:txBody>
                    <a:bodyPr/>
                    <a:lstStyle/>
                    <a:p>
                      <a:r>
                        <a:rPr lang="en-US" sz="600" dirty="0"/>
                        <a:t>October</a:t>
                      </a:r>
                    </a:p>
                  </a:txBody>
                  <a:tcPr/>
                </a:tc>
                <a:tc>
                  <a:txBody>
                    <a:bodyPr/>
                    <a:lstStyle/>
                    <a:p>
                      <a:r>
                        <a:rPr lang="en-US" sz="500" dirty="0"/>
                        <a:t>15.20</a:t>
                      </a:r>
                    </a:p>
                  </a:txBody>
                  <a:tcPr/>
                </a:tc>
                <a:tc>
                  <a:txBody>
                    <a:bodyPr/>
                    <a:lstStyle/>
                    <a:p>
                      <a:r>
                        <a:rPr lang="en-US" sz="500" dirty="0"/>
                        <a:t>0.54%</a:t>
                      </a:r>
                    </a:p>
                  </a:txBody>
                  <a:tcPr/>
                </a:tc>
                <a:extLst>
                  <a:ext uri="{0D108BD9-81ED-4DB2-BD59-A6C34878D82A}">
                    <a16:rowId xmlns:a16="http://schemas.microsoft.com/office/drawing/2014/main" val="1114267445"/>
                  </a:ext>
                </a:extLst>
              </a:tr>
              <a:tr h="236120">
                <a:tc>
                  <a:txBody>
                    <a:bodyPr/>
                    <a:lstStyle/>
                    <a:p>
                      <a:r>
                        <a:rPr lang="en-US" sz="600" dirty="0"/>
                        <a:t>November</a:t>
                      </a:r>
                    </a:p>
                  </a:txBody>
                  <a:tcPr/>
                </a:tc>
                <a:tc>
                  <a:txBody>
                    <a:bodyPr/>
                    <a:lstStyle/>
                    <a:p>
                      <a:r>
                        <a:rPr lang="en-US" sz="500" dirty="0"/>
                        <a:t>16.34</a:t>
                      </a:r>
                    </a:p>
                  </a:txBody>
                  <a:tcPr/>
                </a:tc>
                <a:tc>
                  <a:txBody>
                    <a:bodyPr/>
                    <a:lstStyle/>
                    <a:p>
                      <a:r>
                        <a:rPr lang="en-US" sz="500" dirty="0"/>
                        <a:t>0.64%</a:t>
                      </a:r>
                    </a:p>
                  </a:txBody>
                  <a:tcPr/>
                </a:tc>
                <a:extLst>
                  <a:ext uri="{0D108BD9-81ED-4DB2-BD59-A6C34878D82A}">
                    <a16:rowId xmlns:a16="http://schemas.microsoft.com/office/drawing/2014/main" val="538548197"/>
                  </a:ext>
                </a:extLst>
              </a:tr>
              <a:tr h="236120">
                <a:tc>
                  <a:txBody>
                    <a:bodyPr/>
                    <a:lstStyle/>
                    <a:p>
                      <a:r>
                        <a:rPr lang="en-US" sz="600" dirty="0"/>
                        <a:t>December</a:t>
                      </a:r>
                    </a:p>
                  </a:txBody>
                  <a:tcPr/>
                </a:tc>
                <a:tc>
                  <a:txBody>
                    <a:bodyPr/>
                    <a:lstStyle/>
                    <a:p>
                      <a:r>
                        <a:rPr lang="en-US" sz="500" dirty="0"/>
                        <a:t>12.21</a:t>
                      </a:r>
                    </a:p>
                  </a:txBody>
                  <a:tcPr/>
                </a:tc>
                <a:tc>
                  <a:txBody>
                    <a:bodyPr/>
                    <a:lstStyle/>
                    <a:p>
                      <a:r>
                        <a:rPr lang="en-US" sz="500" dirty="0"/>
                        <a:t>-0.43%</a:t>
                      </a:r>
                    </a:p>
                  </a:txBody>
                  <a:tcPr/>
                </a:tc>
                <a:extLst>
                  <a:ext uri="{0D108BD9-81ED-4DB2-BD59-A6C34878D82A}">
                    <a16:rowId xmlns:a16="http://schemas.microsoft.com/office/drawing/2014/main" val="942261238"/>
                  </a:ext>
                </a:extLst>
              </a:tr>
              <a:tr h="236120">
                <a:tc>
                  <a:txBody>
                    <a:bodyPr/>
                    <a:lstStyle/>
                    <a:p>
                      <a:r>
                        <a:rPr lang="en-US" sz="600" dirty="0"/>
                        <a:t>January</a:t>
                      </a:r>
                    </a:p>
                  </a:txBody>
                  <a:tcPr/>
                </a:tc>
                <a:tc>
                  <a:txBody>
                    <a:bodyPr/>
                    <a:lstStyle/>
                    <a:p>
                      <a:r>
                        <a:rPr lang="en-US" sz="500" dirty="0"/>
                        <a:t>12.43</a:t>
                      </a:r>
                    </a:p>
                  </a:txBody>
                  <a:tcPr/>
                </a:tc>
                <a:tc>
                  <a:txBody>
                    <a:bodyPr/>
                    <a:lstStyle/>
                    <a:p>
                      <a:r>
                        <a:rPr lang="en-US" sz="500" dirty="0"/>
                        <a:t>-0.45%</a:t>
                      </a:r>
                    </a:p>
                  </a:txBody>
                  <a:tcPr/>
                </a:tc>
                <a:extLst>
                  <a:ext uri="{0D108BD9-81ED-4DB2-BD59-A6C34878D82A}">
                    <a16:rowId xmlns:a16="http://schemas.microsoft.com/office/drawing/2014/main" val="419083617"/>
                  </a:ext>
                </a:extLst>
              </a:tr>
              <a:tr h="236120">
                <a:tc>
                  <a:txBody>
                    <a:bodyPr/>
                    <a:lstStyle/>
                    <a:p>
                      <a:r>
                        <a:rPr lang="en-US" sz="600" dirty="0"/>
                        <a:t>February</a:t>
                      </a:r>
                    </a:p>
                  </a:txBody>
                  <a:tcPr/>
                </a:tc>
                <a:tc>
                  <a:txBody>
                    <a:bodyPr/>
                    <a:lstStyle/>
                    <a:p>
                      <a:r>
                        <a:rPr lang="en-US" sz="500" dirty="0"/>
                        <a:t>14.3</a:t>
                      </a:r>
                    </a:p>
                  </a:txBody>
                  <a:tcPr/>
                </a:tc>
                <a:tc>
                  <a:txBody>
                    <a:bodyPr/>
                    <a:lstStyle/>
                    <a:p>
                      <a:r>
                        <a:rPr lang="en-US" sz="500" dirty="0"/>
                        <a:t>0.37%</a:t>
                      </a:r>
                    </a:p>
                  </a:txBody>
                  <a:tcPr/>
                </a:tc>
                <a:extLst>
                  <a:ext uri="{0D108BD9-81ED-4DB2-BD59-A6C34878D82A}">
                    <a16:rowId xmlns:a16="http://schemas.microsoft.com/office/drawing/2014/main" val="2403619394"/>
                  </a:ext>
                </a:extLst>
              </a:tr>
              <a:tr h="236120">
                <a:tc>
                  <a:txBody>
                    <a:bodyPr/>
                    <a:lstStyle/>
                    <a:p>
                      <a:r>
                        <a:rPr lang="en-US" sz="600" dirty="0"/>
                        <a:t>March</a:t>
                      </a:r>
                    </a:p>
                  </a:txBody>
                  <a:tcPr/>
                </a:tc>
                <a:tc>
                  <a:txBody>
                    <a:bodyPr/>
                    <a:lstStyle/>
                    <a:p>
                      <a:r>
                        <a:rPr lang="en-US" sz="500" dirty="0"/>
                        <a:t>13.34</a:t>
                      </a:r>
                    </a:p>
                  </a:txBody>
                  <a:tcPr/>
                </a:tc>
                <a:tc>
                  <a:txBody>
                    <a:bodyPr/>
                    <a:lstStyle/>
                    <a:p>
                      <a:r>
                        <a:rPr lang="en-US" sz="500" dirty="0"/>
                        <a:t>0.23%</a:t>
                      </a:r>
                    </a:p>
                  </a:txBody>
                  <a:tcPr/>
                </a:tc>
                <a:extLst>
                  <a:ext uri="{0D108BD9-81ED-4DB2-BD59-A6C34878D82A}">
                    <a16:rowId xmlns:a16="http://schemas.microsoft.com/office/drawing/2014/main" val="3698018841"/>
                  </a:ext>
                </a:extLst>
              </a:tr>
            </a:tbl>
          </a:graphicData>
        </a:graphic>
      </p:graphicFrame>
    </p:spTree>
    <p:extLst>
      <p:ext uri="{BB962C8B-B14F-4D97-AF65-F5344CB8AC3E}">
        <p14:creationId xmlns:p14="http://schemas.microsoft.com/office/powerpoint/2010/main" val="3016473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21"/>
                                        </p:tgtEl>
                                        <p:attrNameLst>
                                          <p:attrName>style.visibility</p:attrName>
                                        </p:attrNameLst>
                                      </p:cBhvr>
                                      <p:to>
                                        <p:strVal val="visible"/>
                                      </p:to>
                                    </p:set>
                                  </p:childTnLst>
                                </p:cTn>
                              </p:par>
                            </p:childTnLst>
                          </p:cTn>
                        </p:par>
                        <p:par>
                          <p:cTn id="14" fill="hold">
                            <p:stCondLst>
                              <p:cond delay="0"/>
                            </p:stCondLst>
                            <p:childTnLst>
                              <p:par>
                                <p:cTn id="15" presetID="2" presetClass="entr" presetSubtype="4" fill="hold" grpId="0" nodeType="afterEffect">
                                  <p:stCondLst>
                                    <p:cond delay="250"/>
                                  </p:stCondLst>
                                  <p:childTnLst>
                                    <p:set>
                                      <p:cBhvr>
                                        <p:cTn id="16" dur="1" fill="hold">
                                          <p:stCondLst>
                                            <p:cond delay="0"/>
                                          </p:stCondLst>
                                        </p:cTn>
                                        <p:tgtEl>
                                          <p:spTgt spid="24"/>
                                        </p:tgtEl>
                                        <p:attrNameLst>
                                          <p:attrName>style.visibility</p:attrName>
                                        </p:attrNameLst>
                                      </p:cBhvr>
                                      <p:to>
                                        <p:strVal val="visible"/>
                                      </p:to>
                                    </p:set>
                                    <p:anim calcmode="lin" valueType="num">
                                      <p:cBhvr additive="base">
                                        <p:cTn id="17" dur="500" fill="hold"/>
                                        <p:tgtEl>
                                          <p:spTgt spid="24"/>
                                        </p:tgtEl>
                                        <p:attrNameLst>
                                          <p:attrName>ppt_x</p:attrName>
                                        </p:attrNameLst>
                                      </p:cBhvr>
                                      <p:tavLst>
                                        <p:tav tm="0">
                                          <p:val>
                                            <p:strVal val="#ppt_x"/>
                                          </p:val>
                                        </p:tav>
                                        <p:tav tm="100000">
                                          <p:val>
                                            <p:strVal val="#ppt_x"/>
                                          </p:val>
                                        </p:tav>
                                      </p:tavLst>
                                    </p:anim>
                                    <p:anim calcmode="lin" valueType="num">
                                      <p:cBhvr additive="base">
                                        <p:cTn id="1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25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ppt_x"/>
                                          </p:val>
                                        </p:tav>
                                        <p:tav tm="100000">
                                          <p:val>
                                            <p:strVal val="#ppt_x"/>
                                          </p:val>
                                        </p:tav>
                                      </p:tavLst>
                                    </p:anim>
                                    <p:anim calcmode="lin" valueType="num">
                                      <p:cBhvr additive="base">
                                        <p:cTn id="2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16">
            <a:extLst>
              <a:ext uri="{FF2B5EF4-FFF2-40B4-BE49-F238E27FC236}">
                <a16:creationId xmlns:a16="http://schemas.microsoft.com/office/drawing/2014/main" id="{D19B65FA-8CB2-8C33-6E88-9884075FBCC7}"/>
              </a:ext>
            </a:extLst>
          </p:cNvPr>
          <p:cNvGraphicFramePr/>
          <p:nvPr>
            <p:extLst>
              <p:ext uri="{D42A27DB-BD31-4B8C-83A1-F6EECF244321}">
                <p14:modId xmlns:p14="http://schemas.microsoft.com/office/powerpoint/2010/main" val="1417246717"/>
              </p:ext>
            </p:extLst>
          </p:nvPr>
        </p:nvGraphicFramePr>
        <p:xfrm>
          <a:off x="1524000" y="53975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04298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7">
                                            <p:graphicEl>
                                              <a:chart seriesIdx="-3" categoryIdx="-3" bldStep="gridLegend"/>
                                            </p:graphicEl>
                                          </p:spTgt>
                                        </p:tgtEl>
                                        <p:attrNameLst>
                                          <p:attrName>style.visibility</p:attrName>
                                        </p:attrNameLst>
                                      </p:cBhvr>
                                      <p:to>
                                        <p:strVal val="visible"/>
                                      </p:to>
                                    </p:set>
                                    <p:animEffect transition="in" filter="wipe(left)">
                                      <p:cBhvr>
                                        <p:cTn id="7" dur="500"/>
                                        <p:tgtEl>
                                          <p:spTgt spid="17">
                                            <p:graphicEl>
                                              <a:chart seriesIdx="-3" categoryIdx="-3" bldStep="gridLegend"/>
                                            </p:graphic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7">
                                            <p:graphicEl>
                                              <a:chart seriesIdx="-4" categoryIdx="0" bldStep="category"/>
                                            </p:graphicEl>
                                          </p:spTgt>
                                        </p:tgtEl>
                                        <p:attrNameLst>
                                          <p:attrName>style.visibility</p:attrName>
                                        </p:attrNameLst>
                                      </p:cBhvr>
                                      <p:to>
                                        <p:strVal val="visible"/>
                                      </p:to>
                                    </p:set>
                                    <p:animEffect transition="in" filter="wipe(left)">
                                      <p:cBhvr>
                                        <p:cTn id="11" dur="500"/>
                                        <p:tgtEl>
                                          <p:spTgt spid="17">
                                            <p:graphicEl>
                                              <a:chart seriesIdx="-4" categoryIdx="0" bldStep="category"/>
                                            </p:graphic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7">
                                            <p:graphicEl>
                                              <a:chart seriesIdx="-4" categoryIdx="1" bldStep="category"/>
                                            </p:graphicEl>
                                          </p:spTgt>
                                        </p:tgtEl>
                                        <p:attrNameLst>
                                          <p:attrName>style.visibility</p:attrName>
                                        </p:attrNameLst>
                                      </p:cBhvr>
                                      <p:to>
                                        <p:strVal val="visible"/>
                                      </p:to>
                                    </p:set>
                                    <p:animEffect transition="in" filter="wipe(left)">
                                      <p:cBhvr>
                                        <p:cTn id="15" dur="500"/>
                                        <p:tgtEl>
                                          <p:spTgt spid="17">
                                            <p:graphicEl>
                                              <a:chart seriesIdx="-4" categoryIdx="1" bldStep="category"/>
                                            </p:graphic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7">
                                            <p:graphicEl>
                                              <a:chart seriesIdx="-4" categoryIdx="2" bldStep="category"/>
                                            </p:graphicEl>
                                          </p:spTgt>
                                        </p:tgtEl>
                                        <p:attrNameLst>
                                          <p:attrName>style.visibility</p:attrName>
                                        </p:attrNameLst>
                                      </p:cBhvr>
                                      <p:to>
                                        <p:strVal val="visible"/>
                                      </p:to>
                                    </p:set>
                                    <p:animEffect transition="in" filter="wipe(left)">
                                      <p:cBhvr>
                                        <p:cTn id="19" dur="500"/>
                                        <p:tgtEl>
                                          <p:spTgt spid="17">
                                            <p:graphicEl>
                                              <a:chart seriesIdx="-4" categoryIdx="2" bldStep="category"/>
                                            </p:graphic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7">
                                            <p:graphicEl>
                                              <a:chart seriesIdx="-4" categoryIdx="3" bldStep="category"/>
                                            </p:graphicEl>
                                          </p:spTgt>
                                        </p:tgtEl>
                                        <p:attrNameLst>
                                          <p:attrName>style.visibility</p:attrName>
                                        </p:attrNameLst>
                                      </p:cBhvr>
                                      <p:to>
                                        <p:strVal val="visible"/>
                                      </p:to>
                                    </p:set>
                                    <p:animEffect transition="in" filter="wipe(left)">
                                      <p:cBhvr>
                                        <p:cTn id="23" dur="500"/>
                                        <p:tgtEl>
                                          <p:spTgt spid="17">
                                            <p:graphicEl>
                                              <a:chart seriesIdx="-4" categoryIdx="3" bldStep="category"/>
                                            </p:graphicEl>
                                          </p:spTgt>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7">
                                            <p:graphicEl>
                                              <a:chart seriesIdx="-4" categoryIdx="4" bldStep="category"/>
                                            </p:graphicEl>
                                          </p:spTgt>
                                        </p:tgtEl>
                                        <p:attrNameLst>
                                          <p:attrName>style.visibility</p:attrName>
                                        </p:attrNameLst>
                                      </p:cBhvr>
                                      <p:to>
                                        <p:strVal val="visible"/>
                                      </p:to>
                                    </p:set>
                                    <p:animEffect transition="in" filter="wipe(left)">
                                      <p:cBhvr>
                                        <p:cTn id="27" dur="500"/>
                                        <p:tgtEl>
                                          <p:spTgt spid="17">
                                            <p:graphicEl>
                                              <a:chart seriesIdx="-4" categoryIdx="4" bldStep="category"/>
                                            </p:graphicEl>
                                          </p:spTgt>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7">
                                            <p:graphicEl>
                                              <a:chart seriesIdx="-4" categoryIdx="5" bldStep="category"/>
                                            </p:graphicEl>
                                          </p:spTgt>
                                        </p:tgtEl>
                                        <p:attrNameLst>
                                          <p:attrName>style.visibility</p:attrName>
                                        </p:attrNameLst>
                                      </p:cBhvr>
                                      <p:to>
                                        <p:strVal val="visible"/>
                                      </p:to>
                                    </p:set>
                                    <p:animEffect transition="in" filter="wipe(left)">
                                      <p:cBhvr>
                                        <p:cTn id="31" dur="500"/>
                                        <p:tgtEl>
                                          <p:spTgt spid="17">
                                            <p:graphicEl>
                                              <a:chart seriesIdx="-4" categoryIdx="5" bldStep="category"/>
                                            </p:graphicEl>
                                          </p:spTgt>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7">
                                            <p:graphicEl>
                                              <a:chart seriesIdx="-4" categoryIdx="6" bldStep="category"/>
                                            </p:graphicEl>
                                          </p:spTgt>
                                        </p:tgtEl>
                                        <p:attrNameLst>
                                          <p:attrName>style.visibility</p:attrName>
                                        </p:attrNameLst>
                                      </p:cBhvr>
                                      <p:to>
                                        <p:strVal val="visible"/>
                                      </p:to>
                                    </p:set>
                                    <p:animEffect transition="in" filter="wipe(left)">
                                      <p:cBhvr>
                                        <p:cTn id="35" dur="500"/>
                                        <p:tgtEl>
                                          <p:spTgt spid="17">
                                            <p:graphicEl>
                                              <a:chart seriesIdx="-4" categoryIdx="6" bldStep="category"/>
                                            </p:graphicEl>
                                          </p:spTgt>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7">
                                            <p:graphicEl>
                                              <a:chart seriesIdx="-4" categoryIdx="7" bldStep="category"/>
                                            </p:graphicEl>
                                          </p:spTgt>
                                        </p:tgtEl>
                                        <p:attrNameLst>
                                          <p:attrName>style.visibility</p:attrName>
                                        </p:attrNameLst>
                                      </p:cBhvr>
                                      <p:to>
                                        <p:strVal val="visible"/>
                                      </p:to>
                                    </p:set>
                                    <p:animEffect transition="in" filter="wipe(left)">
                                      <p:cBhvr>
                                        <p:cTn id="39" dur="500"/>
                                        <p:tgtEl>
                                          <p:spTgt spid="17">
                                            <p:graphicEl>
                                              <a:chart seriesIdx="-4" categoryIdx="7" bldStep="category"/>
                                            </p:graphicEl>
                                          </p:spTgt>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17">
                                            <p:graphicEl>
                                              <a:chart seriesIdx="-4" categoryIdx="8" bldStep="category"/>
                                            </p:graphicEl>
                                          </p:spTgt>
                                        </p:tgtEl>
                                        <p:attrNameLst>
                                          <p:attrName>style.visibility</p:attrName>
                                        </p:attrNameLst>
                                      </p:cBhvr>
                                      <p:to>
                                        <p:strVal val="visible"/>
                                      </p:to>
                                    </p:set>
                                    <p:animEffect transition="in" filter="wipe(left)">
                                      <p:cBhvr>
                                        <p:cTn id="43" dur="500"/>
                                        <p:tgtEl>
                                          <p:spTgt spid="17">
                                            <p:graphicEl>
                                              <a:chart seriesIdx="-4" categoryIdx="8" bldStep="category"/>
                                            </p:graphicEl>
                                          </p:spTgt>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17">
                                            <p:graphicEl>
                                              <a:chart seriesIdx="-4" categoryIdx="9" bldStep="category"/>
                                            </p:graphicEl>
                                          </p:spTgt>
                                        </p:tgtEl>
                                        <p:attrNameLst>
                                          <p:attrName>style.visibility</p:attrName>
                                        </p:attrNameLst>
                                      </p:cBhvr>
                                      <p:to>
                                        <p:strVal val="visible"/>
                                      </p:to>
                                    </p:set>
                                    <p:animEffect transition="in" filter="wipe(left)">
                                      <p:cBhvr>
                                        <p:cTn id="47" dur="500"/>
                                        <p:tgtEl>
                                          <p:spTgt spid="17">
                                            <p:graphicEl>
                                              <a:chart seriesIdx="-4" categoryIdx="9" bldStep="category"/>
                                            </p:graphicEl>
                                          </p:spTgt>
                                        </p:tgtEl>
                                      </p:cBhvr>
                                    </p:animEffect>
                                  </p:childTnLst>
                                </p:cTn>
                              </p:par>
                            </p:childTnLst>
                          </p:cTn>
                        </p:par>
                        <p:par>
                          <p:cTn id="48" fill="hold">
                            <p:stCondLst>
                              <p:cond delay="5500"/>
                            </p:stCondLst>
                            <p:childTnLst>
                              <p:par>
                                <p:cTn id="49" presetID="22" presetClass="entr" presetSubtype="8" fill="hold" grpId="0" nodeType="afterEffect">
                                  <p:stCondLst>
                                    <p:cond delay="0"/>
                                  </p:stCondLst>
                                  <p:childTnLst>
                                    <p:set>
                                      <p:cBhvr>
                                        <p:cTn id="50" dur="1" fill="hold">
                                          <p:stCondLst>
                                            <p:cond delay="0"/>
                                          </p:stCondLst>
                                        </p:cTn>
                                        <p:tgtEl>
                                          <p:spTgt spid="17">
                                            <p:graphicEl>
                                              <a:chart seriesIdx="-4" categoryIdx="10" bldStep="category"/>
                                            </p:graphicEl>
                                          </p:spTgt>
                                        </p:tgtEl>
                                        <p:attrNameLst>
                                          <p:attrName>style.visibility</p:attrName>
                                        </p:attrNameLst>
                                      </p:cBhvr>
                                      <p:to>
                                        <p:strVal val="visible"/>
                                      </p:to>
                                    </p:set>
                                    <p:animEffect transition="in" filter="wipe(left)">
                                      <p:cBhvr>
                                        <p:cTn id="51" dur="500"/>
                                        <p:tgtEl>
                                          <p:spTgt spid="17">
                                            <p:graphicEl>
                                              <a:chart seriesIdx="-4" categoryIdx="10" bldStep="category"/>
                                            </p:graphicEl>
                                          </p:spTgt>
                                        </p:tgtEl>
                                      </p:cBhvr>
                                    </p:animEffect>
                                  </p:childTnLst>
                                </p:cTn>
                              </p:par>
                            </p:childTnLst>
                          </p:cTn>
                        </p:par>
                        <p:par>
                          <p:cTn id="52" fill="hold">
                            <p:stCondLst>
                              <p:cond delay="6000"/>
                            </p:stCondLst>
                            <p:childTnLst>
                              <p:par>
                                <p:cTn id="53" presetID="22" presetClass="entr" presetSubtype="8" fill="hold" grpId="0" nodeType="afterEffect">
                                  <p:stCondLst>
                                    <p:cond delay="0"/>
                                  </p:stCondLst>
                                  <p:childTnLst>
                                    <p:set>
                                      <p:cBhvr>
                                        <p:cTn id="54" dur="1" fill="hold">
                                          <p:stCondLst>
                                            <p:cond delay="0"/>
                                          </p:stCondLst>
                                        </p:cTn>
                                        <p:tgtEl>
                                          <p:spTgt spid="17">
                                            <p:graphicEl>
                                              <a:chart seriesIdx="-4" categoryIdx="11" bldStep="category"/>
                                            </p:graphicEl>
                                          </p:spTgt>
                                        </p:tgtEl>
                                        <p:attrNameLst>
                                          <p:attrName>style.visibility</p:attrName>
                                        </p:attrNameLst>
                                      </p:cBhvr>
                                      <p:to>
                                        <p:strVal val="visible"/>
                                      </p:to>
                                    </p:set>
                                    <p:animEffect transition="in" filter="wipe(left)">
                                      <p:cBhvr>
                                        <p:cTn id="55" dur="500"/>
                                        <p:tgtEl>
                                          <p:spTgt spid="17">
                                            <p:graphicEl>
                                              <a:chart seriesIdx="-4" categoryIdx="11"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Sub>
          <a:bldChart bld="category"/>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65"/>
          <p:cNvSpPr txBox="1">
            <a:spLocks noGrp="1"/>
          </p:cNvSpPr>
          <p:nvPr>
            <p:ph type="title"/>
          </p:nvPr>
        </p:nvSpPr>
        <p:spPr>
          <a:xfrm>
            <a:off x="723900" y="361950"/>
            <a:ext cx="8228100" cy="5916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2000" b="0"/>
              <a:t>১৯/০৮/২০২৩ তারিখে ধানের ( ১ কেজি ) সম্ভাব্য দাম কত হবে তার ফলাফল</a:t>
            </a:r>
            <a:endParaRPr sz="2000" b="0"/>
          </a:p>
          <a:p>
            <a:pPr marL="0" lvl="0" indent="0" algn="l" rtl="0">
              <a:spcBef>
                <a:spcPts val="1200"/>
              </a:spcBef>
              <a:spcAft>
                <a:spcPts val="0"/>
              </a:spcAft>
              <a:buNone/>
            </a:pPr>
            <a:endParaRPr b="0"/>
          </a:p>
        </p:txBody>
      </p:sp>
      <p:sp>
        <p:nvSpPr>
          <p:cNvPr id="468" name="Google Shape;468;p65"/>
          <p:cNvSpPr/>
          <p:nvPr/>
        </p:nvSpPr>
        <p:spPr>
          <a:xfrm>
            <a:off x="3226350" y="1204725"/>
            <a:ext cx="2593800" cy="37608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12121"/>
              </a:solidFill>
            </a:endParaRPr>
          </a:p>
        </p:txBody>
      </p:sp>
      <p:pic>
        <p:nvPicPr>
          <p:cNvPr id="469" name="Google Shape;469;p65"/>
          <p:cNvPicPr preferRelativeResize="0"/>
          <p:nvPr/>
        </p:nvPicPr>
        <p:blipFill>
          <a:blip r:embed="rId3">
            <a:alphaModFix/>
          </a:blip>
          <a:stretch>
            <a:fillRect/>
          </a:stretch>
        </p:blipFill>
        <p:spPr>
          <a:xfrm>
            <a:off x="5264175" y="1471700"/>
            <a:ext cx="235950" cy="235950"/>
          </a:xfrm>
          <a:prstGeom prst="rect">
            <a:avLst/>
          </a:prstGeom>
          <a:noFill/>
          <a:ln>
            <a:noFill/>
          </a:ln>
        </p:spPr>
      </p:pic>
      <p:sp>
        <p:nvSpPr>
          <p:cNvPr id="470" name="Google Shape;470;p65"/>
          <p:cNvSpPr txBox="1"/>
          <p:nvPr/>
        </p:nvSpPr>
        <p:spPr>
          <a:xfrm>
            <a:off x="3614175" y="1936250"/>
            <a:ext cx="1394400" cy="274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latin typeface="Montserrat"/>
                <a:ea typeface="Montserrat"/>
                <a:cs typeface="Montserrat"/>
                <a:sym typeface="Montserrat"/>
              </a:rPr>
              <a:t>সম্ভাব্য ফলাফল</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p:txBody>
      </p:sp>
      <p:sp>
        <p:nvSpPr>
          <p:cNvPr id="471" name="Google Shape;471;p65"/>
          <p:cNvSpPr/>
          <p:nvPr/>
        </p:nvSpPr>
        <p:spPr>
          <a:xfrm>
            <a:off x="3751275" y="2461625"/>
            <a:ext cx="1120200" cy="3201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Clr>
                <a:schemeClr val="dk1"/>
              </a:buClr>
              <a:buSzPts val="1100"/>
              <a:buFont typeface="Arial"/>
              <a:buNone/>
            </a:pPr>
            <a:r>
              <a:rPr lang="en"/>
              <a:t>14.3 </a:t>
            </a:r>
            <a:r>
              <a:rPr lang="en" dirty="0"/>
              <a:t>টাকা</a:t>
            </a:r>
            <a:endParaRPr dirty="0"/>
          </a:p>
          <a:p>
            <a:pPr marL="0" lvl="0" indent="0" algn="l" rtl="0">
              <a:spcBef>
                <a:spcPts val="1200"/>
              </a:spcBef>
              <a:spcAft>
                <a:spcPts val="0"/>
              </a:spcAft>
              <a:buNone/>
            </a:pPr>
            <a:endParaRPr dirty="0"/>
          </a:p>
        </p:txBody>
      </p:sp>
      <p:sp>
        <p:nvSpPr>
          <p:cNvPr id="472" name="Google Shape;472;p65"/>
          <p:cNvSpPr/>
          <p:nvPr/>
        </p:nvSpPr>
        <p:spPr>
          <a:xfrm>
            <a:off x="6220200" y="4793750"/>
            <a:ext cx="2923800" cy="3498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a:t>App Interface (Output)</a:t>
            </a:r>
            <a:endParaRPr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66"/>
          <p:cNvSpPr txBox="1">
            <a:spLocks noGrp="1"/>
          </p:cNvSpPr>
          <p:nvPr>
            <p:ph type="title"/>
          </p:nvPr>
        </p:nvSpPr>
        <p:spPr>
          <a:xfrm>
            <a:off x="137150" y="174200"/>
            <a:ext cx="42330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2000" b="0"/>
              <a:t>ভবিষ্যতের ফসলের সঠিক দাম গণনা</a:t>
            </a:r>
            <a:br>
              <a:rPr lang="en" sz="2000" b="0"/>
            </a:br>
            <a:endParaRPr sz="2000" b="0"/>
          </a:p>
          <a:p>
            <a:pPr marL="0" lvl="0" indent="0" algn="l" rtl="0">
              <a:spcBef>
                <a:spcPts val="1200"/>
              </a:spcBef>
              <a:spcAft>
                <a:spcPts val="0"/>
              </a:spcAft>
              <a:buNone/>
            </a:pPr>
            <a:endParaRPr/>
          </a:p>
        </p:txBody>
      </p:sp>
      <p:pic>
        <p:nvPicPr>
          <p:cNvPr id="478" name="Google Shape;478;p66"/>
          <p:cNvPicPr preferRelativeResize="0"/>
          <p:nvPr/>
        </p:nvPicPr>
        <p:blipFill>
          <a:blip r:embed="rId3">
            <a:alphaModFix/>
          </a:blip>
          <a:stretch>
            <a:fillRect/>
          </a:stretch>
        </p:blipFill>
        <p:spPr>
          <a:xfrm>
            <a:off x="643875" y="959775"/>
            <a:ext cx="2196101" cy="3719675"/>
          </a:xfrm>
          <a:prstGeom prst="rect">
            <a:avLst/>
          </a:prstGeom>
          <a:noFill/>
          <a:ln>
            <a:noFill/>
          </a:ln>
        </p:spPr>
      </p:pic>
      <p:sp>
        <p:nvSpPr>
          <p:cNvPr id="479" name="Google Shape;479;p66"/>
          <p:cNvSpPr/>
          <p:nvPr/>
        </p:nvSpPr>
        <p:spPr>
          <a:xfrm>
            <a:off x="4540000" y="244600"/>
            <a:ext cx="3337500" cy="44349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12121"/>
              </a:solidFill>
            </a:endParaRPr>
          </a:p>
        </p:txBody>
      </p:sp>
      <p:pic>
        <p:nvPicPr>
          <p:cNvPr id="480" name="Google Shape;480;p66"/>
          <p:cNvPicPr preferRelativeResize="0"/>
          <p:nvPr/>
        </p:nvPicPr>
        <p:blipFill>
          <a:blip r:embed="rId4">
            <a:alphaModFix/>
          </a:blip>
          <a:stretch>
            <a:fillRect/>
          </a:stretch>
        </p:blipFill>
        <p:spPr>
          <a:xfrm>
            <a:off x="7341750" y="502300"/>
            <a:ext cx="244600" cy="244600"/>
          </a:xfrm>
          <a:prstGeom prst="rect">
            <a:avLst/>
          </a:prstGeom>
          <a:noFill/>
          <a:ln>
            <a:noFill/>
          </a:ln>
        </p:spPr>
      </p:pic>
      <p:sp>
        <p:nvSpPr>
          <p:cNvPr id="481" name="Google Shape;481;p66"/>
          <p:cNvSpPr txBox="1"/>
          <p:nvPr/>
        </p:nvSpPr>
        <p:spPr>
          <a:xfrm>
            <a:off x="4922925" y="427388"/>
            <a:ext cx="1645800" cy="24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latin typeface="Montserrat"/>
                <a:ea typeface="Montserrat"/>
                <a:cs typeface="Montserrat"/>
                <a:sym typeface="Montserrat"/>
              </a:rPr>
              <a:t>কৃষিপণ্যের নাম</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p:txBody>
      </p:sp>
      <p:sp>
        <p:nvSpPr>
          <p:cNvPr id="482" name="Google Shape;482;p66"/>
          <p:cNvSpPr/>
          <p:nvPr/>
        </p:nvSpPr>
        <p:spPr>
          <a:xfrm>
            <a:off x="4985625" y="880680"/>
            <a:ext cx="1314600"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a:p>
          <a:p>
            <a:pPr marL="0" lvl="0" indent="0" algn="l" rtl="0">
              <a:lnSpc>
                <a:spcPct val="115000"/>
              </a:lnSpc>
              <a:spcBef>
                <a:spcPts val="1200"/>
              </a:spcBef>
              <a:spcAft>
                <a:spcPts val="0"/>
              </a:spcAft>
              <a:buNone/>
            </a:pPr>
            <a:r>
              <a:rPr lang="en"/>
              <a:t>ধান</a:t>
            </a:r>
            <a:endParaRPr/>
          </a:p>
          <a:p>
            <a:pPr marL="0" lvl="0" indent="0" algn="l" rtl="0">
              <a:spcBef>
                <a:spcPts val="1200"/>
              </a:spcBef>
              <a:spcAft>
                <a:spcPts val="0"/>
              </a:spcAft>
              <a:buNone/>
            </a:pPr>
            <a:endParaRPr/>
          </a:p>
          <a:p>
            <a:pPr marL="0" lvl="0" indent="0" algn="l" rtl="0">
              <a:spcBef>
                <a:spcPts val="0"/>
              </a:spcBef>
              <a:spcAft>
                <a:spcPts val="0"/>
              </a:spcAft>
              <a:buNone/>
            </a:pPr>
            <a:endParaRPr/>
          </a:p>
        </p:txBody>
      </p:sp>
      <p:sp>
        <p:nvSpPr>
          <p:cNvPr id="483" name="Google Shape;483;p66"/>
          <p:cNvSpPr txBox="1"/>
          <p:nvPr/>
        </p:nvSpPr>
        <p:spPr>
          <a:xfrm>
            <a:off x="4844150" y="959763"/>
            <a:ext cx="2839200" cy="34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dirty="0">
                <a:latin typeface="Montserrat"/>
                <a:ea typeface="Montserrat"/>
                <a:cs typeface="Montserrat"/>
                <a:sym typeface="Montserrat"/>
              </a:rPr>
              <a:t>সম্ভাব্য উৎপাদন খরচ (প্রতি কেজি )</a:t>
            </a:r>
            <a:endParaRPr dirty="0">
              <a:latin typeface="Montserrat"/>
              <a:ea typeface="Montserrat"/>
              <a:cs typeface="Montserrat"/>
              <a:sym typeface="Montserrat"/>
            </a:endParaRPr>
          </a:p>
          <a:p>
            <a:pPr marL="0" lvl="0" indent="0" algn="l" rtl="0">
              <a:lnSpc>
                <a:spcPct val="115000"/>
              </a:lnSpc>
              <a:spcBef>
                <a:spcPts val="1200"/>
              </a:spcBef>
              <a:spcAft>
                <a:spcPts val="0"/>
              </a:spcAft>
              <a:buNone/>
            </a:pPr>
            <a:endParaRPr dirty="0">
              <a:latin typeface="Montserrat"/>
              <a:ea typeface="Montserrat"/>
              <a:cs typeface="Montserrat"/>
              <a:sym typeface="Montserrat"/>
            </a:endParaRPr>
          </a:p>
          <a:p>
            <a:pPr marL="0" lvl="0" indent="0" algn="l" rtl="0">
              <a:lnSpc>
                <a:spcPct val="115000"/>
              </a:lnSpc>
              <a:spcBef>
                <a:spcPts val="1200"/>
              </a:spcBef>
              <a:spcAft>
                <a:spcPts val="0"/>
              </a:spcAft>
              <a:buNone/>
            </a:pPr>
            <a:endParaRPr dirty="0">
              <a:latin typeface="Montserrat"/>
              <a:ea typeface="Montserrat"/>
              <a:cs typeface="Montserrat"/>
              <a:sym typeface="Montserrat"/>
            </a:endParaRPr>
          </a:p>
          <a:p>
            <a:pPr marL="0" lvl="0" indent="0" algn="l" rtl="0">
              <a:lnSpc>
                <a:spcPct val="115000"/>
              </a:lnSpc>
              <a:spcBef>
                <a:spcPts val="120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a:p>
            <a:pPr marL="0" lvl="0" indent="0" algn="l" rtl="0">
              <a:lnSpc>
                <a:spcPct val="115000"/>
              </a:lnSpc>
              <a:spcBef>
                <a:spcPts val="1200"/>
              </a:spcBef>
              <a:spcAft>
                <a:spcPts val="0"/>
              </a:spcAft>
              <a:buNone/>
            </a:pPr>
            <a:endParaRPr dirty="0">
              <a:latin typeface="Montserrat"/>
              <a:ea typeface="Montserrat"/>
              <a:cs typeface="Montserrat"/>
              <a:sym typeface="Montserrat"/>
            </a:endParaRPr>
          </a:p>
          <a:p>
            <a:pPr marL="0" lvl="0" indent="0" algn="l" rtl="0">
              <a:lnSpc>
                <a:spcPct val="115000"/>
              </a:lnSpc>
              <a:spcBef>
                <a:spcPts val="120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p:txBody>
      </p:sp>
      <p:sp>
        <p:nvSpPr>
          <p:cNvPr id="484" name="Google Shape;484;p66"/>
          <p:cNvSpPr/>
          <p:nvPr/>
        </p:nvSpPr>
        <p:spPr>
          <a:xfrm>
            <a:off x="4985625" y="1411232"/>
            <a:ext cx="1314600"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274320" anchor="ctr" anchorCtr="0">
            <a:noAutofit/>
          </a:bodyPr>
          <a:lstStyle/>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None/>
            </a:pPr>
            <a:r>
              <a:rPr lang="en" dirty="0"/>
              <a:t>১১.৫৯ টাকা</a:t>
            </a:r>
            <a:endParaRPr dirty="0"/>
          </a:p>
          <a:p>
            <a:pPr marL="0" lvl="0" indent="0" algn="l" rtl="0">
              <a:spcBef>
                <a:spcPts val="1200"/>
              </a:spcBef>
              <a:spcAft>
                <a:spcPts val="0"/>
              </a:spcAft>
              <a:buNone/>
            </a:pPr>
            <a:endParaRPr dirty="0"/>
          </a:p>
        </p:txBody>
      </p:sp>
      <p:sp>
        <p:nvSpPr>
          <p:cNvPr id="485" name="Google Shape;485;p66"/>
          <p:cNvSpPr txBox="1"/>
          <p:nvPr/>
        </p:nvSpPr>
        <p:spPr>
          <a:xfrm>
            <a:off x="4991400" y="1485100"/>
            <a:ext cx="1086000" cy="24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latin typeface="Montserrat"/>
                <a:ea typeface="Montserrat"/>
                <a:cs typeface="Montserrat"/>
                <a:sym typeface="Montserrat"/>
              </a:rPr>
              <a:t>দেশ</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p:txBody>
      </p:sp>
      <p:sp>
        <p:nvSpPr>
          <p:cNvPr id="486" name="Google Shape;486;p66"/>
          <p:cNvSpPr/>
          <p:nvPr/>
        </p:nvSpPr>
        <p:spPr>
          <a:xfrm>
            <a:off x="5008450" y="1919157"/>
            <a:ext cx="1086000"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274320" anchor="ctr" anchorCtr="0">
            <a:noAutofit/>
          </a:bodyPr>
          <a:lstStyle/>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None/>
            </a:pPr>
            <a:r>
              <a:rPr lang="en" dirty="0"/>
              <a:t>বাংলাদেশ</a:t>
            </a:r>
            <a:endParaRPr dirty="0"/>
          </a:p>
          <a:p>
            <a:pPr marL="0" lvl="0" indent="0" algn="l" rtl="0">
              <a:spcBef>
                <a:spcPts val="1200"/>
              </a:spcBef>
              <a:spcAft>
                <a:spcPts val="0"/>
              </a:spcAft>
              <a:buNone/>
            </a:pPr>
            <a:endParaRPr dirty="0"/>
          </a:p>
        </p:txBody>
      </p:sp>
      <p:sp>
        <p:nvSpPr>
          <p:cNvPr id="487" name="Google Shape;487;p66"/>
          <p:cNvSpPr txBox="1"/>
          <p:nvPr/>
        </p:nvSpPr>
        <p:spPr>
          <a:xfrm>
            <a:off x="4922925" y="1988900"/>
            <a:ext cx="2196000" cy="244500"/>
          </a:xfrm>
          <a:prstGeom prst="rect">
            <a:avLst/>
          </a:prstGeom>
          <a:noFill/>
          <a:ln>
            <a:noFill/>
          </a:ln>
        </p:spPr>
        <p:txBody>
          <a:bodyPr spcFirstLastPara="1" wrap="square" lIns="91425" tIns="91425" rIns="91425" bIns="91440" anchor="t" anchorCtr="0">
            <a:noAutofit/>
          </a:bodyPr>
          <a:lstStyle/>
          <a:p>
            <a:pPr marL="0" lvl="0" indent="0" algn="l" rtl="0">
              <a:lnSpc>
                <a:spcPct val="115000"/>
              </a:lnSpc>
              <a:spcBef>
                <a:spcPts val="1200"/>
              </a:spcBef>
              <a:spcAft>
                <a:spcPts val="0"/>
              </a:spcAft>
              <a:buNone/>
            </a:pPr>
            <a:r>
              <a:rPr lang="en">
                <a:latin typeface="Montserrat"/>
                <a:ea typeface="Montserrat"/>
                <a:cs typeface="Montserrat"/>
                <a:sym typeface="Montserrat"/>
              </a:rPr>
              <a:t>জেলা</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p:txBody>
      </p:sp>
      <p:sp>
        <p:nvSpPr>
          <p:cNvPr id="488" name="Google Shape;488;p66"/>
          <p:cNvSpPr/>
          <p:nvPr/>
        </p:nvSpPr>
        <p:spPr>
          <a:xfrm>
            <a:off x="5039254" y="2433784"/>
            <a:ext cx="914400"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274320" anchor="ctr" anchorCtr="0">
            <a:noAutofit/>
          </a:bodyPr>
          <a:lstStyle/>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None/>
            </a:pPr>
            <a:r>
              <a:rPr lang="en" dirty="0"/>
              <a:t>যশোর</a:t>
            </a:r>
            <a:endParaRPr dirty="0"/>
          </a:p>
          <a:p>
            <a:pPr marL="0" lvl="0" indent="0" algn="l" rtl="0">
              <a:spcBef>
                <a:spcPts val="1200"/>
              </a:spcBef>
              <a:spcAft>
                <a:spcPts val="0"/>
              </a:spcAft>
              <a:buNone/>
            </a:pPr>
            <a:endParaRPr dirty="0"/>
          </a:p>
        </p:txBody>
      </p:sp>
      <p:sp>
        <p:nvSpPr>
          <p:cNvPr id="489" name="Google Shape;489;p66"/>
          <p:cNvSpPr txBox="1"/>
          <p:nvPr/>
        </p:nvSpPr>
        <p:spPr>
          <a:xfrm>
            <a:off x="4922925" y="2459306"/>
            <a:ext cx="1725900" cy="24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dirty="0">
                <a:latin typeface="Montserrat"/>
                <a:ea typeface="Montserrat"/>
                <a:cs typeface="Montserrat"/>
                <a:sym typeface="Montserrat"/>
              </a:rPr>
              <a:t>উপজেলা</a:t>
            </a: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p:txBody>
      </p:sp>
      <p:sp>
        <p:nvSpPr>
          <p:cNvPr id="490" name="Google Shape;490;p66"/>
          <p:cNvSpPr/>
          <p:nvPr/>
        </p:nvSpPr>
        <p:spPr>
          <a:xfrm>
            <a:off x="5008450" y="2989992"/>
            <a:ext cx="1086000"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365760" rIns="91425" bIns="91425" anchor="ctr" anchorCtr="0">
            <a:noAutofit/>
          </a:bodyPr>
          <a:lstStyle/>
          <a:p>
            <a:pPr marL="0" lvl="0" indent="0" algn="l" rtl="0">
              <a:lnSpc>
                <a:spcPct val="115000"/>
              </a:lnSpc>
              <a:spcBef>
                <a:spcPts val="1200"/>
              </a:spcBef>
              <a:spcAft>
                <a:spcPts val="0"/>
              </a:spcAft>
              <a:buNone/>
            </a:pPr>
            <a:r>
              <a:rPr lang="en-US" dirty="0" err="1"/>
              <a:t>মনিরামপুর</a:t>
            </a:r>
            <a:endParaRPr dirty="0"/>
          </a:p>
          <a:p>
            <a:pPr marL="0" lvl="0" indent="0" algn="l" rtl="0">
              <a:spcBef>
                <a:spcPts val="1200"/>
              </a:spcBef>
              <a:spcAft>
                <a:spcPts val="0"/>
              </a:spcAft>
              <a:buNone/>
            </a:pPr>
            <a:endParaRPr dirty="0"/>
          </a:p>
        </p:txBody>
      </p:sp>
      <p:sp>
        <p:nvSpPr>
          <p:cNvPr id="491" name="Google Shape;491;p66"/>
          <p:cNvSpPr txBox="1"/>
          <p:nvPr/>
        </p:nvSpPr>
        <p:spPr>
          <a:xfrm>
            <a:off x="4985625" y="3019743"/>
            <a:ext cx="1417200" cy="244500"/>
          </a:xfrm>
          <a:prstGeom prst="rect">
            <a:avLst/>
          </a:prstGeom>
          <a:noFill/>
          <a:ln>
            <a:noFill/>
          </a:ln>
        </p:spPr>
        <p:txBody>
          <a:bodyPr spcFirstLastPara="1" wrap="square" lIns="91425" tIns="91440" rIns="91425" bIns="91440" anchor="t" anchorCtr="0">
            <a:noAutofit/>
          </a:bodyPr>
          <a:lstStyle/>
          <a:p>
            <a:pPr marL="0" lvl="0" indent="0" algn="l" rtl="0">
              <a:lnSpc>
                <a:spcPct val="115000"/>
              </a:lnSpc>
              <a:spcBef>
                <a:spcPts val="1200"/>
              </a:spcBef>
              <a:spcAft>
                <a:spcPts val="0"/>
              </a:spcAft>
              <a:buNone/>
            </a:pPr>
            <a:r>
              <a:rPr lang="en" dirty="0">
                <a:latin typeface="Montserrat"/>
                <a:ea typeface="Montserrat"/>
                <a:cs typeface="Montserrat"/>
                <a:sym typeface="Montserrat"/>
              </a:rPr>
              <a:t>দিন/মাস/বছর</a:t>
            </a:r>
            <a:endParaRPr dirty="0">
              <a:latin typeface="Montserrat"/>
              <a:ea typeface="Montserrat"/>
              <a:cs typeface="Montserrat"/>
              <a:sym typeface="Montserrat"/>
            </a:endParaRPr>
          </a:p>
        </p:txBody>
      </p:sp>
      <p:sp>
        <p:nvSpPr>
          <p:cNvPr id="492" name="Google Shape;492;p66"/>
          <p:cNvSpPr/>
          <p:nvPr/>
        </p:nvSpPr>
        <p:spPr>
          <a:xfrm>
            <a:off x="5008450" y="3513367"/>
            <a:ext cx="1314600"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40" rIns="91425" bIns="274320" anchor="ctr" anchorCtr="0">
            <a:noAutofit/>
          </a:bodyPr>
          <a:lstStyle/>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None/>
            </a:pPr>
            <a:r>
              <a:rPr lang="en" dirty="0"/>
              <a:t>১২/১০/২০২৬</a:t>
            </a:r>
            <a:endParaRPr dirty="0"/>
          </a:p>
          <a:p>
            <a:pPr marL="0" lvl="0" indent="0" algn="l" rtl="0">
              <a:lnSpc>
                <a:spcPct val="115000"/>
              </a:lnSpc>
              <a:spcBef>
                <a:spcPts val="1200"/>
              </a:spcBef>
              <a:spcAft>
                <a:spcPts val="0"/>
              </a:spcAft>
              <a:buNone/>
            </a:pPr>
            <a:endParaRPr dirty="0"/>
          </a:p>
          <a:p>
            <a:pPr marL="0" lvl="0" indent="0" algn="l" rtl="0">
              <a:spcBef>
                <a:spcPts val="1200"/>
              </a:spcBef>
              <a:spcAft>
                <a:spcPts val="0"/>
              </a:spcAft>
              <a:buNone/>
            </a:pPr>
            <a:endParaRPr dirty="0"/>
          </a:p>
        </p:txBody>
      </p:sp>
      <p:sp>
        <p:nvSpPr>
          <p:cNvPr id="493" name="Google Shape;493;p66"/>
          <p:cNvSpPr txBox="1"/>
          <p:nvPr/>
        </p:nvSpPr>
        <p:spPr>
          <a:xfrm>
            <a:off x="4960697" y="3667435"/>
            <a:ext cx="1903200" cy="244500"/>
          </a:xfrm>
          <a:prstGeom prst="rect">
            <a:avLst/>
          </a:prstGeom>
          <a:noFill/>
          <a:ln>
            <a:noFill/>
          </a:ln>
        </p:spPr>
        <p:txBody>
          <a:bodyPr spcFirstLastPara="1" wrap="square" lIns="91425" tIns="91425" rIns="91425" bIns="365760" anchor="t" anchorCtr="0">
            <a:noAutofit/>
          </a:bodyPr>
          <a:lstStyle/>
          <a:p>
            <a:pPr marL="0" lvl="0" indent="0" algn="l" rtl="0">
              <a:lnSpc>
                <a:spcPct val="115000"/>
              </a:lnSpc>
              <a:spcBef>
                <a:spcPts val="1200"/>
              </a:spcBef>
              <a:spcAft>
                <a:spcPts val="0"/>
              </a:spcAft>
              <a:buNone/>
            </a:pPr>
            <a:r>
              <a:rPr lang="en">
                <a:latin typeface="Montserrat"/>
                <a:ea typeface="Montserrat"/>
                <a:cs typeface="Montserrat"/>
                <a:sym typeface="Montserrat"/>
              </a:rPr>
              <a:t>ওই দিনের তাপমাত্রা</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p:txBody>
      </p:sp>
      <p:sp>
        <p:nvSpPr>
          <p:cNvPr id="494" name="Google Shape;494;p66"/>
          <p:cNvSpPr/>
          <p:nvPr/>
        </p:nvSpPr>
        <p:spPr>
          <a:xfrm>
            <a:off x="5008450" y="4020818"/>
            <a:ext cx="2560200" cy="244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40" rIns="91425" bIns="182880" anchor="ctr" anchorCtr="0">
            <a:noAutofit/>
          </a:bodyPr>
          <a:lstStyle/>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None/>
            </a:pPr>
            <a:r>
              <a:rPr lang="en" sz="1150" dirty="0">
                <a:solidFill>
                  <a:srgbClr val="050505"/>
                </a:solidFill>
                <a:highlight>
                  <a:srgbClr val="E4E6EB"/>
                </a:highlight>
              </a:rPr>
              <a:t>১৮</a:t>
            </a:r>
            <a:r>
              <a:rPr lang="en" dirty="0"/>
              <a:t>ডিগ্রি সেলসিয়াস(শীত/ঠান্ডা)</a:t>
            </a:r>
            <a:endParaRPr dirty="0"/>
          </a:p>
          <a:p>
            <a:pPr marL="0" lvl="0" indent="0" algn="l" rtl="0">
              <a:spcBef>
                <a:spcPts val="1200"/>
              </a:spcBef>
              <a:spcAft>
                <a:spcPts val="0"/>
              </a:spcAft>
              <a:buNone/>
            </a:pPr>
            <a:endParaRPr dirty="0"/>
          </a:p>
        </p:txBody>
      </p:sp>
      <p:sp>
        <p:nvSpPr>
          <p:cNvPr id="495" name="Google Shape;495;p66"/>
          <p:cNvSpPr/>
          <p:nvPr/>
        </p:nvSpPr>
        <p:spPr>
          <a:xfrm>
            <a:off x="5294175" y="4380181"/>
            <a:ext cx="1314600" cy="286482"/>
          </a:xfrm>
          <a:prstGeom prst="roundRect">
            <a:avLst>
              <a:gd name="adj" fmla="val 16667"/>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274320" anchor="ctr" anchorCtr="0">
            <a:noAutofit/>
          </a:bodyPr>
          <a:lstStyle/>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None/>
            </a:pPr>
            <a:r>
              <a:rPr lang="en" dirty="0"/>
              <a:t>এখানে চাপুন</a:t>
            </a:r>
            <a:endParaRPr dirty="0"/>
          </a:p>
          <a:p>
            <a:pPr marL="0" lvl="0" indent="0" algn="l" rtl="0">
              <a:spcBef>
                <a:spcPts val="1200"/>
              </a:spcBef>
              <a:spcAft>
                <a:spcPts val="0"/>
              </a:spcAft>
              <a:buNone/>
            </a:pPr>
            <a:endParaRPr dirty="0"/>
          </a:p>
        </p:txBody>
      </p:sp>
      <p:sp>
        <p:nvSpPr>
          <p:cNvPr id="496" name="Google Shape;496;p66"/>
          <p:cNvSpPr txBox="1"/>
          <p:nvPr/>
        </p:nvSpPr>
        <p:spPr>
          <a:xfrm>
            <a:off x="6077400" y="4739001"/>
            <a:ext cx="2601900" cy="427800"/>
          </a:xfrm>
          <a:prstGeom prst="rect">
            <a:avLst/>
          </a:prstGeom>
          <a:noFill/>
          <a:ln>
            <a:noFill/>
          </a:ln>
        </p:spPr>
        <p:txBody>
          <a:bodyPr spcFirstLastPara="1" wrap="square" lIns="91425" tIns="91425" rIns="91425" bIns="91425" anchor="t" anchorCtr="0">
            <a:normAutofit/>
          </a:bodyPr>
          <a:lstStyle/>
          <a:p>
            <a:pPr marL="0" lvl="0" indent="0" algn="ctr" rtl="0">
              <a:spcBef>
                <a:spcPts val="0"/>
              </a:spcBef>
              <a:spcAft>
                <a:spcPts val="0"/>
              </a:spcAft>
              <a:buNone/>
            </a:pPr>
            <a:r>
              <a:rPr lang="en" sz="1600"/>
              <a:t>App Interface</a:t>
            </a:r>
            <a:endParaRPr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8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8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8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9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9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67"/>
          <p:cNvSpPr txBox="1">
            <a:spLocks noGrp="1"/>
          </p:cNvSpPr>
          <p:nvPr>
            <p:ph type="title"/>
          </p:nvPr>
        </p:nvSpPr>
        <p:spPr>
          <a:xfrm>
            <a:off x="723900" y="361950"/>
            <a:ext cx="8228100" cy="5916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2000" b="0"/>
              <a:t>১২/০৫/২০২৬ তারিখে ধানের ( ১ কেজি ) সম্ভাব্য দাম কত হবে তার ফলাফল</a:t>
            </a:r>
            <a:endParaRPr sz="2000" b="0"/>
          </a:p>
          <a:p>
            <a:pPr marL="0" lvl="0" indent="0" algn="l" rtl="0">
              <a:spcBef>
                <a:spcPts val="1200"/>
              </a:spcBef>
              <a:spcAft>
                <a:spcPts val="0"/>
              </a:spcAft>
              <a:buNone/>
            </a:pPr>
            <a:endParaRPr b="0"/>
          </a:p>
        </p:txBody>
      </p:sp>
      <p:sp>
        <p:nvSpPr>
          <p:cNvPr id="502" name="Google Shape;502;p67"/>
          <p:cNvSpPr/>
          <p:nvPr/>
        </p:nvSpPr>
        <p:spPr>
          <a:xfrm>
            <a:off x="3226350" y="1204725"/>
            <a:ext cx="2593800" cy="37608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12121"/>
              </a:solidFill>
            </a:endParaRPr>
          </a:p>
        </p:txBody>
      </p:sp>
      <p:pic>
        <p:nvPicPr>
          <p:cNvPr id="503" name="Google Shape;503;p67"/>
          <p:cNvPicPr preferRelativeResize="0"/>
          <p:nvPr/>
        </p:nvPicPr>
        <p:blipFill>
          <a:blip r:embed="rId3">
            <a:alphaModFix/>
          </a:blip>
          <a:stretch>
            <a:fillRect/>
          </a:stretch>
        </p:blipFill>
        <p:spPr>
          <a:xfrm>
            <a:off x="5264175" y="1471700"/>
            <a:ext cx="235950" cy="235950"/>
          </a:xfrm>
          <a:prstGeom prst="rect">
            <a:avLst/>
          </a:prstGeom>
          <a:noFill/>
          <a:ln>
            <a:noFill/>
          </a:ln>
        </p:spPr>
      </p:pic>
      <p:sp>
        <p:nvSpPr>
          <p:cNvPr id="504" name="Google Shape;504;p67"/>
          <p:cNvSpPr txBox="1"/>
          <p:nvPr/>
        </p:nvSpPr>
        <p:spPr>
          <a:xfrm>
            <a:off x="3614175" y="1936250"/>
            <a:ext cx="1394400" cy="274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latin typeface="Montserrat"/>
                <a:ea typeface="Montserrat"/>
                <a:cs typeface="Montserrat"/>
                <a:sym typeface="Montserrat"/>
              </a:rPr>
              <a:t>সম্ভাব্য ফলাফল</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p:txBody>
      </p:sp>
      <p:sp>
        <p:nvSpPr>
          <p:cNvPr id="505" name="Google Shape;505;p67"/>
          <p:cNvSpPr/>
          <p:nvPr/>
        </p:nvSpPr>
        <p:spPr>
          <a:xfrm>
            <a:off x="3751274" y="2461625"/>
            <a:ext cx="1394399" cy="375704"/>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0"/>
              </a:spcAft>
              <a:buNone/>
            </a:pPr>
            <a:r>
              <a:rPr lang="en" dirty="0"/>
              <a:t>১৩.২০ টাকা</a:t>
            </a:r>
            <a:endParaRPr dirty="0"/>
          </a:p>
          <a:p>
            <a:pPr marL="0" lvl="0" indent="0" algn="l" rtl="0">
              <a:spcBef>
                <a:spcPts val="1200"/>
              </a:spcBef>
              <a:spcAft>
                <a:spcPts val="0"/>
              </a:spcAft>
              <a:buNone/>
            </a:pPr>
            <a:endParaRPr dirty="0"/>
          </a:p>
        </p:txBody>
      </p:sp>
      <p:sp>
        <p:nvSpPr>
          <p:cNvPr id="506" name="Google Shape;506;p67"/>
          <p:cNvSpPr/>
          <p:nvPr/>
        </p:nvSpPr>
        <p:spPr>
          <a:xfrm>
            <a:off x="6220200" y="4793750"/>
            <a:ext cx="2923800" cy="3498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a:t>App Interface (Output)</a:t>
            </a:r>
            <a:endParaRPr sz="1600"/>
          </a:p>
        </p:txBody>
      </p:sp>
      <p:sp>
        <p:nvSpPr>
          <p:cNvPr id="507" name="Google Shape;507;p67"/>
          <p:cNvSpPr txBox="1"/>
          <p:nvPr/>
        </p:nvSpPr>
        <p:spPr>
          <a:xfrm>
            <a:off x="5397250" y="1661925"/>
            <a:ext cx="376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ustainable Agriculture Project Proposal by Slidesgo">
  <a:themeElements>
    <a:clrScheme name="Simple Light">
      <a:dk1>
        <a:srgbClr val="000000"/>
      </a:dk1>
      <a:lt1>
        <a:srgbClr val="FFFFFF"/>
      </a:lt1>
      <a:dk2>
        <a:srgbClr val="666666"/>
      </a:dk2>
      <a:lt2>
        <a:srgbClr val="F4F7DA"/>
      </a:lt2>
      <a:accent1>
        <a:srgbClr val="B4BD6E"/>
      </a:accent1>
      <a:accent2>
        <a:srgbClr val="63753C"/>
      </a:accent2>
      <a:accent3>
        <a:srgbClr val="324A00"/>
      </a:accent3>
      <a:accent4>
        <a:srgbClr val="B45400"/>
      </a:accent4>
      <a:accent5>
        <a:srgbClr val="8C4303"/>
      </a:accent5>
      <a:accent6>
        <a:srgbClr val="EEFF4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225</TotalTime>
  <Words>856</Words>
  <Application>Microsoft Office PowerPoint</Application>
  <PresentationFormat>On-screen Show (16:9)</PresentationFormat>
  <Paragraphs>213</Paragraphs>
  <Slides>16</Slides>
  <Notes>13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Montserrat Medium</vt:lpstr>
      <vt:lpstr>Quicksand</vt:lpstr>
      <vt:lpstr>Nirmala UI</vt:lpstr>
      <vt:lpstr>Montserrat</vt:lpstr>
      <vt:lpstr>Playfair Display Medium</vt:lpstr>
      <vt:lpstr>Arial</vt:lpstr>
      <vt:lpstr>Roboto</vt:lpstr>
      <vt:lpstr>Caveat</vt:lpstr>
      <vt:lpstr>Arial Unicode MS</vt:lpstr>
      <vt:lpstr>Calibri</vt:lpstr>
      <vt:lpstr>Playfair Display</vt:lpstr>
      <vt:lpstr>Sustainable Agriculture Project Proposal by Slidesgo</vt:lpstr>
      <vt:lpstr>     AI Enabled Smart Price Forecasting and vendor utilization app. (কৃত্রিম বুদ্ধিমত্তা ব্যবহার করে নিত্যপ্রয়োজনীয় দ্রব্যমূল্যের ঊর্ধ্বগতি নিয়ন্ত্রণ এবং উৎপাদিত পণ্যের আমদানি-রপ্তানির প্রয়োজনীয়তা বিশ্লেষণ।)</vt:lpstr>
      <vt:lpstr>PowerPoint Presentation</vt:lpstr>
      <vt:lpstr>PowerPoint Presentation</vt:lpstr>
      <vt:lpstr>বর্তমানের ফসলের সঠিক দাম গণনা  </vt:lpstr>
      <vt:lpstr>PowerPoint Presentation</vt:lpstr>
      <vt:lpstr>PowerPoint Presentation</vt:lpstr>
      <vt:lpstr>১৯/০৮/২০২৩ তারিখে ধানের ( ১ কেজি ) সম্ভাব্য দাম কত হবে তার ফলাফল </vt:lpstr>
      <vt:lpstr>ভবিষ্যতের ফসলের সঠিক দাম গণনা  </vt:lpstr>
      <vt:lpstr>১২/০৫/২০২৬ তারিখে ধানের ( ১ কেজি ) সম্ভাব্য দাম কত হবে তার ফলাফল </vt:lpstr>
      <vt:lpstr>PowerPoint Presentation</vt:lpstr>
      <vt:lpstr>PowerPoint Presentation</vt:lpstr>
      <vt:lpstr>কৃষক এখন জানেন তার প্রতি কেজি চালের মূল্য ২০ টাকা </vt:lpstr>
      <vt:lpstr>সরকার কর্তৃক রেজিস্ট্রারকৃত দালাল-র বর্তমান অবস্থা </vt:lpstr>
      <vt:lpstr>Overview of Our Project</vt:lpstr>
      <vt:lpstr>উপকৃত সরকার, কৃষক, ভোক্তা ও পুরো দেশবাসী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কৃত্রিম বুদ্ধিমত্তা ব্যবহার করে নিত্যপ্রয়োজনীয় দ্রব্যমূল্যের ঊর্ধ্বগতি নিয়ন্ত্রণ এবং উৎপাদিত পণ্যের আমদানি-রপ্তানির প্রয়োজনীয়তা বিশ্লেষণ।</dc:title>
  <dc:creator>shadat shohan</dc:creator>
  <cp:lastModifiedBy>Tasfia Zaman Raisa</cp:lastModifiedBy>
  <cp:revision>8</cp:revision>
  <dcterms:modified xsi:type="dcterms:W3CDTF">2023-08-19T09:29:22Z</dcterms:modified>
</cp:coreProperties>
</file>